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13"/>
  </p:notesMasterIdLst>
  <p:handoutMasterIdLst>
    <p:handoutMasterId r:id="rId14"/>
  </p:handoutMasterIdLst>
  <p:sldIdLst>
    <p:sldId id="1187" r:id="rId2"/>
    <p:sldId id="1188" r:id="rId3"/>
    <p:sldId id="1121" r:id="rId4"/>
    <p:sldId id="1189" r:id="rId5"/>
    <p:sldId id="1114" r:id="rId6"/>
    <p:sldId id="1179" r:id="rId7"/>
    <p:sldId id="1134" r:id="rId8"/>
    <p:sldId id="1178" r:id="rId9"/>
    <p:sldId id="1185" r:id="rId10"/>
    <p:sldId id="1190" r:id="rId11"/>
    <p:sldId id="1102" r:id="rId12"/>
  </p:sldIdLst>
  <p:sldSz cx="9144000" cy="6858000" type="screen4x3"/>
  <p:notesSz cx="6858000" cy="9947275"/>
  <p:defaultTextStyle>
    <a:defPPr>
      <a:defRPr lang="en-US"/>
    </a:defPPr>
    <a:lvl1pPr algn="l" defTabSz="76728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3308" indent="-191321" algn="l" defTabSz="76728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67283" indent="-383308" algn="l" defTabSz="76728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51258" indent="-575296" algn="l" defTabSz="76728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35233" indent="-767283" algn="l" defTabSz="76728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959938" algn="l" defTabSz="38397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1151925" algn="l" defTabSz="38397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1343913" algn="l" defTabSz="38397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1535900" algn="l" defTabSz="38397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40">
          <p15:clr>
            <a:srgbClr val="A4A3A4"/>
          </p15:clr>
        </p15:guide>
        <p15:guide id="2" orient="horz" pos="502">
          <p15:clr>
            <a:srgbClr val="A4A3A4"/>
          </p15:clr>
        </p15:guide>
        <p15:guide id="3" pos="1077">
          <p15:clr>
            <a:srgbClr val="A4A3A4"/>
          </p15:clr>
        </p15:guide>
        <p15:guide id="4" pos="142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915D"/>
    <a:srgbClr val="FEEBD6"/>
    <a:srgbClr val="FBB62B"/>
    <a:srgbClr val="FBC81F"/>
    <a:srgbClr val="C7FDDD"/>
    <a:srgbClr val="364D65"/>
    <a:srgbClr val="19232E"/>
    <a:srgbClr val="2F2F2F"/>
    <a:srgbClr val="2C4054"/>
    <a:srgbClr val="FAD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2" autoAdjust="0"/>
    <p:restoredTop sz="95737" autoAdjust="0"/>
  </p:normalViewPr>
  <p:slideViewPr>
    <p:cSldViewPr snapToGrid="0" snapToObjects="1">
      <p:cViewPr>
        <p:scale>
          <a:sx n="70" d="100"/>
          <a:sy n="70" d="100"/>
        </p:scale>
        <p:origin x="-1068" y="48"/>
      </p:cViewPr>
      <p:guideLst>
        <p:guide orient="horz" pos="4070"/>
        <p:guide orient="horz" pos="251"/>
        <p:guide pos="404"/>
        <p:guide pos="5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Белгород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12.9</c:v>
                </c:pt>
                <c:pt idx="1">
                  <c:v>13</c:v>
                </c:pt>
                <c:pt idx="2" formatCode="General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 обл.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22.7</c:v>
                </c:pt>
                <c:pt idx="1">
                  <c:v>16.600000000000001</c:v>
                </c:pt>
                <c:pt idx="2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62912"/>
        <c:axId val="160340736"/>
      </c:barChart>
      <c:catAx>
        <c:axId val="16106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340736"/>
        <c:crosses val="autoZero"/>
        <c:auto val="1"/>
        <c:lblAlgn val="ctr"/>
        <c:lblOffset val="100"/>
        <c:noMultiLvlLbl val="0"/>
      </c:catAx>
      <c:valAx>
        <c:axId val="160340736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062912"/>
        <c:crosses val="autoZero"/>
        <c:crossBetween val="between"/>
        <c:majorUnit val="10"/>
        <c:minorUnit val="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Белгород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7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 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336096008447612E-3"/>
                  <c:y val="1.3423897073590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33609600844727E-3"/>
                  <c:y val="2.0135845610385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336096008447955E-3"/>
                  <c:y val="1.3423897073590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6.7</c:v>
                </c:pt>
                <c:pt idx="1">
                  <c:v>6.5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25568"/>
        <c:axId val="160465472"/>
      </c:barChart>
      <c:catAx>
        <c:axId val="16132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465472"/>
        <c:crosses val="autoZero"/>
        <c:auto val="1"/>
        <c:lblAlgn val="ctr"/>
        <c:lblOffset val="100"/>
        <c:noMultiLvlLbl val="0"/>
      </c:catAx>
      <c:valAx>
        <c:axId val="160465472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325568"/>
        <c:crosses val="autoZero"/>
        <c:crossBetween val="between"/>
        <c:majorUnit val="5"/>
        <c:minorUnit val="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F4193-2598-4F33-BF6C-C0F9C4E1FF3B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DA56-5256-4C1D-A943-CE9B3051C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cs typeface="+mn-cs"/>
              </a:defRPr>
            </a:lvl1pPr>
          </a:lstStyle>
          <a:p>
            <a:pPr>
              <a:defRPr/>
            </a:pPr>
            <a:fld id="{7C65DDCB-0E16-48A7-B15F-ADCE6BFCB5A2}" type="datetimeFigureOut">
              <a:rPr lang="en-US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Lato Light"/>
              </a:defRPr>
            </a:lvl1pPr>
          </a:lstStyle>
          <a:p>
            <a:pPr>
              <a:defRPr/>
            </a:pPr>
            <a:fld id="{6791FD56-7570-41FB-A1AB-8FE2625EE0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94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330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ato Light"/>
        <a:ea typeface="+mn-ea"/>
        <a:cs typeface="+mn-cs"/>
      </a:defRPr>
    </a:lvl1pPr>
    <a:lvl2pPr marL="383308" algn="l" defTabSz="38330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ato Light"/>
        <a:ea typeface="+mn-ea"/>
        <a:cs typeface="+mn-cs"/>
      </a:defRPr>
    </a:lvl2pPr>
    <a:lvl3pPr marL="767283" algn="l" defTabSz="38330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ato Light"/>
        <a:ea typeface="+mn-ea"/>
        <a:cs typeface="+mn-cs"/>
      </a:defRPr>
    </a:lvl3pPr>
    <a:lvl4pPr marL="1151258" algn="l" defTabSz="38330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ato Light"/>
        <a:ea typeface="+mn-ea"/>
        <a:cs typeface="+mn-cs"/>
      </a:defRPr>
    </a:lvl4pPr>
    <a:lvl5pPr marL="1535233" algn="l" defTabSz="38330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ato Light"/>
        <a:ea typeface="+mn-ea"/>
        <a:cs typeface="+mn-cs"/>
      </a:defRPr>
    </a:lvl5pPr>
    <a:lvl6pPr marL="1919126" algn="l" defTabSz="3838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2952" algn="l" defTabSz="3838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6777" algn="l" defTabSz="3838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0602" algn="l" defTabSz="3838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1FD56-7570-41FB-A1AB-8FE2625EE068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C167F-4D0B-4B2E-95A0-BB0CCF1D1B14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7E8F-B387-4A7E-BEE8-A6EF74F2F5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9859-7786-4B8A-92A2-0254EA22270B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03D8C-8040-4A7B-8FEC-628AB29523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27220-9306-4C47-BB44-F18B480FC58A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3E5F-B94C-4038-BC03-39B40DFF12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9144002" cy="4953001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89214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96504" y="4035054"/>
            <a:ext cx="2239720" cy="206536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53224" y="1405579"/>
            <a:ext cx="2238376" cy="206536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701306" y="4035054"/>
            <a:ext cx="2239720" cy="206536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983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49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802283" y="6166644"/>
            <a:ext cx="3421557" cy="691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1" tIns="19194" rIns="38391" bIns="19194" anchor="ctr"/>
          <a:lstStyle/>
          <a:p>
            <a:pPr algn="ctr" defTabSz="767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70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1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7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1704411"/>
            <a:ext cx="9144000" cy="402150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5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44000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72533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1DC69-0D1C-4F1C-9AED-B26DBCE848F7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27D78-9FB9-4F79-9214-5F52DBE68B6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63431" y="2501224"/>
            <a:ext cx="2512311" cy="2085152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776008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659" y="2195671"/>
            <a:ext cx="9144000" cy="2125087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809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00336" y="2716522"/>
            <a:ext cx="555643" cy="2122183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227952" y="2716522"/>
            <a:ext cx="587817" cy="2122183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984493" y="2485760"/>
            <a:ext cx="1134621" cy="2740293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439236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2605" y="2504349"/>
            <a:ext cx="1036313" cy="2452906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5772" y="2504349"/>
            <a:ext cx="1036313" cy="2452906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90722" y="2504349"/>
            <a:ext cx="1036313" cy="2452906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925312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" y="-1"/>
            <a:ext cx="9152357" cy="6858001"/>
          </a:xfr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680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3"/>
            <a:ext cx="9144002" cy="3230219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151916" y="1233391"/>
            <a:ext cx="1770644" cy="4225173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6123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407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999199" y="2029005"/>
            <a:ext cx="1054124" cy="2482667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13615" y="2051285"/>
            <a:ext cx="1054124" cy="2482667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581204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984538" y="2813524"/>
            <a:ext cx="3134959" cy="3114171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4668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820341" y="2489893"/>
            <a:ext cx="2247021" cy="185500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25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843F7-8C95-4D58-AF97-C25AC93E678A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546E5-F47A-4A4E-9A99-6ACD69FBCC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11128" y="3102847"/>
            <a:ext cx="2247021" cy="185500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68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624801" y="1551964"/>
            <a:ext cx="473325" cy="630936"/>
          </a:xfrm>
        </p:spPr>
        <p:txBody>
          <a:bodyPr rtlCol="0">
            <a:normAutofit/>
          </a:bodyPr>
          <a:lstStyle>
            <a:lvl1pPr marL="0" indent="0">
              <a:buNone/>
              <a:defRPr sz="5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970617" y="1549660"/>
            <a:ext cx="473325" cy="630936"/>
          </a:xfrm>
        </p:spPr>
        <p:txBody>
          <a:bodyPr rtlCol="0">
            <a:normAutofit/>
          </a:bodyPr>
          <a:lstStyle>
            <a:lvl1pPr marL="0" indent="0">
              <a:buNone/>
              <a:defRPr sz="5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5168198" y="1551964"/>
            <a:ext cx="473325" cy="630936"/>
          </a:xfrm>
        </p:spPr>
        <p:txBody>
          <a:bodyPr rtlCol="0">
            <a:normAutofit/>
          </a:bodyPr>
          <a:lstStyle>
            <a:lvl1pPr marL="0" indent="0">
              <a:buNone/>
              <a:defRPr sz="5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6334885" y="1549660"/>
            <a:ext cx="473325" cy="630936"/>
          </a:xfrm>
        </p:spPr>
        <p:txBody>
          <a:bodyPr rtlCol="0">
            <a:normAutofit/>
          </a:bodyPr>
          <a:lstStyle>
            <a:lvl1pPr marL="0" indent="0">
              <a:buNone/>
              <a:defRPr sz="5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7424673" y="1551964"/>
            <a:ext cx="473325" cy="630936"/>
          </a:xfrm>
        </p:spPr>
        <p:txBody>
          <a:bodyPr rtlCol="0">
            <a:normAutofit/>
          </a:bodyPr>
          <a:lstStyle>
            <a:lvl1pPr marL="0" indent="0">
              <a:buNone/>
              <a:defRPr sz="5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01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026137" y="1603027"/>
            <a:ext cx="944957" cy="125881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100911" y="1592567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/>
          </p:nvPr>
        </p:nvSpPr>
        <p:spPr>
          <a:xfrm>
            <a:off x="5130003" y="1609019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767650" rtl="0" eaLnBrk="1" fontAlgn="auto" latinLnBrk="0" hangingPunct="1">
              <a:lnSpc>
                <a:spcPct val="13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173252" y="1609019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767650" rtl="0" eaLnBrk="1" fontAlgn="auto" latinLnBrk="0" hangingPunct="1">
              <a:lnSpc>
                <a:spcPct val="13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60703" y="4054271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124664" y="4054271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767650" rtl="0" eaLnBrk="1" fontAlgn="auto" latinLnBrk="0" hangingPunct="1">
              <a:lnSpc>
                <a:spcPct val="13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067060" y="4040060"/>
            <a:ext cx="944957" cy="1258811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767650" rtl="0" eaLnBrk="1" fontAlgn="auto" latinLnBrk="0" hangingPunct="1">
              <a:lnSpc>
                <a:spcPct val="13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6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03A46-5B21-4CE6-A8C7-5B663425B5EB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B4091-1C08-43F6-BF85-75968176CC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CA19D-89A9-42C9-A6AF-73A62CA4C744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DA4BA-604F-4866-8EB7-729F23346B0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35914-489F-48AE-B534-2BF769D1251A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Эффективное управление временем и ресурсами.                                                                                            </a:t>
            </a:r>
            <a:fld id="{2CB1D18C-8693-4410-867A-BEE8D227E0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78841-8371-4FCB-BD32-571654E0AFED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FCD6B-D8CF-4834-8D28-C3100D0C530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686C1-950D-4D50-B651-4CBFA2825121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4D5A-938C-43A2-A045-AD588DFF15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DA50B-D89C-4EB5-8F5D-EA6A58B1D7DD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2FEF8-D200-489D-8EFF-F18F473F7F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7DC822-EFE2-4C8D-AC74-341E8E26D6E8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56D39A-D209-47E1-888A-1E78FDEB634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3963" r:id="rId12"/>
    <p:sldLayoutId id="2147483954" r:id="rId13"/>
    <p:sldLayoutId id="2147483964" r:id="rId14"/>
    <p:sldLayoutId id="2147483965" r:id="rId15"/>
    <p:sldLayoutId id="2147483966" r:id="rId16"/>
    <p:sldLayoutId id="2147483955" r:id="rId17"/>
    <p:sldLayoutId id="2147483956" r:id="rId18"/>
    <p:sldLayoutId id="2147483967" r:id="rId19"/>
    <p:sldLayoutId id="2147483968" r:id="rId20"/>
    <p:sldLayoutId id="2147483957" r:id="rId21"/>
    <p:sldLayoutId id="2147483969" r:id="rId22"/>
    <p:sldLayoutId id="2147483970" r:id="rId23"/>
    <p:sldLayoutId id="2147483958" r:id="rId24"/>
    <p:sldLayoutId id="2147483971" r:id="rId25"/>
    <p:sldLayoutId id="2147483972" r:id="rId26"/>
    <p:sldLayoutId id="2147483973" r:id="rId27"/>
    <p:sldLayoutId id="2147483974" r:id="rId28"/>
    <p:sldLayoutId id="2147483959" r:id="rId29"/>
    <p:sldLayoutId id="2147483960" r:id="rId30"/>
    <p:sldLayoutId id="2147483961" r:id="rId31"/>
    <p:sldLayoutId id="2147483962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16438" y="1617655"/>
            <a:ext cx="7848600" cy="1927225"/>
          </a:xfrm>
        </p:spPr>
        <p:txBody>
          <a:bodyPr/>
          <a:lstStyle/>
          <a:p>
            <a:r>
              <a:rPr lang="ru-RU" sz="3200" b="1" cap="none" dirty="0"/>
              <a:t>Обновление содержания образования в контексте требований инновационной экономики</a:t>
            </a:r>
            <a:br>
              <a:rPr lang="ru-RU" sz="3200" b="1" cap="none" dirty="0"/>
            </a:br>
            <a:r>
              <a:rPr lang="ru-RU" sz="2400" b="1" cap="none" dirty="0"/>
              <a:t>(на примере создания профильных </a:t>
            </a:r>
            <a:r>
              <a:rPr lang="en-US" sz="2400" b="1" cap="none" dirty="0"/>
              <a:t>IT</a:t>
            </a:r>
            <a:r>
              <a:rPr lang="ru-RU" sz="2400" b="1" cap="none" dirty="0"/>
              <a:t>-классов)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4281714"/>
            <a:ext cx="9144000" cy="2641598"/>
            <a:chOff x="0" y="4281714"/>
            <a:chExt cx="9144000" cy="2641598"/>
          </a:xfrm>
        </p:grpSpPr>
        <p:pic>
          <p:nvPicPr>
            <p:cNvPr id="1026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1714"/>
              <a:ext cx="9144000" cy="2569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4281714"/>
              <a:ext cx="9144000" cy="264159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41828" y="4372417"/>
            <a:ext cx="7489371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Жеглов Е.В.,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учитель информатики и экономики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МАНОУ «</a:t>
            </a:r>
            <a:r>
              <a:rPr lang="ru-RU" b="1" dirty="0" err="1">
                <a:solidFill>
                  <a:schemeClr val="bg1"/>
                </a:solidFill>
              </a:rPr>
              <a:t>Шуховский</a:t>
            </a:r>
            <a:r>
              <a:rPr lang="ru-RU" b="1" dirty="0">
                <a:solidFill>
                  <a:schemeClr val="bg1"/>
                </a:solidFill>
              </a:rPr>
              <a:t> лицей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321972"/>
            <a:ext cx="9144000" cy="528770"/>
          </a:xfrm>
        </p:spPr>
        <p:txBody>
          <a:bodyPr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г. Белгород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0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lh3.googleusercontent.com/Gb8Pd7kskjZvJclnCyQgzy1f1VVMoIU2uHuQHDteAx9Elx11rRapcU8jk0_8xpjWCsc1x3FbHMQt9SiNcCNjVDhuy1F5vFQDELUXNeP_xG5FH1H_ISuX41NG60WBJTsy0z3N292BScI3jpGd3AWZRSgD0V3UtKCE_8pUd5sRegVZSxnIaLG63gjefAh64u0Ld79lY6AYnH2JNP3jEVJDu378Vd4Pl_85efgEGuT5d_jPl0U4hAK9vst_7CPf1XGNjmhJBogbGc23PxfYqYxGPAnMfsmljc-7KsXRSPW-JkbcnncaKf3YljrUyPt9UGX1LHodusL6DUxgxNZ_oNpk89VjxQREmO-oIPkf3Lf2WTh69Xh7Nnv0feFs0rfo_FYIstWu7Cw0l1ygTQKENq4lulXSZBtPPJyFXJNCQYVcT44qXE92V68Qk1vsiGUjkK3JazdMm1W7ApqmnBS7ZaGbXUZwGm3SgI2WR6hKfRHDKiA0cpNhBmjorpvc_6Fa5XeJ_9NBGrV0SbBOCn44FZCpZQRr_QOpXfwM7EmKIXRicQOD3qxTjv9usa9vF81cOPZwKX8Tg1jt3d6y3cd2HRSHAM1mb2tqsvvE8fKdTjbXf9WeAPPDPVGOZEgrPlpOwA5qOSOTGIMCgAlRsBXWKlM2db45I3JG8a26789dPP9UnovK-T4=w994-h662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131"/>
            <a:ext cx="9144000" cy="60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275731"/>
            <a:ext cx="9144000" cy="5582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3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Развитие кадрового потенциала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323" y="1737203"/>
            <a:ext cx="7977351" cy="1055116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Повышение квалификации учителей в ведущих </a:t>
            </a:r>
            <a:br>
              <a:rPr lang="ru-RU" sz="2400" b="1" dirty="0" smtClean="0"/>
            </a:br>
            <a:r>
              <a:rPr lang="en-US" sz="2400" b="1" dirty="0" smtClean="0"/>
              <a:t>IT</a:t>
            </a:r>
            <a:r>
              <a:rPr lang="ru-RU" sz="2400" b="1" dirty="0" smtClean="0"/>
              <a:t>-вузах страны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3322" y="2925092"/>
            <a:ext cx="7977351" cy="1055116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Создание специализированного учебного центра (при поддержке компаний </a:t>
            </a:r>
            <a:r>
              <a:rPr lang="en-US" sz="2400" b="1" dirty="0" smtClean="0"/>
              <a:t>IT</a:t>
            </a:r>
            <a:r>
              <a:rPr lang="ru-RU" sz="2400" b="1" dirty="0" smtClean="0"/>
              <a:t>-кластера)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3321" y="4121227"/>
            <a:ext cx="7977351" cy="1055116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Организация сетевого сообщества </a:t>
            </a:r>
            <a:br>
              <a:rPr lang="ru-RU" sz="2400" b="1" dirty="0" smtClean="0"/>
            </a:br>
            <a:r>
              <a:rPr lang="en-US" sz="2400" b="1" dirty="0" smtClean="0"/>
              <a:t>IT</a:t>
            </a:r>
            <a:r>
              <a:rPr lang="ru-RU" sz="2400" b="1" dirty="0" smtClean="0"/>
              <a:t>-образования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3320" y="5329922"/>
            <a:ext cx="7977351" cy="1055116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Создание системы непрерывного сопровождения и профессиональной коммуникации</a:t>
            </a:r>
            <a:endParaRPr lang="ru-RU" sz="2400" b="1" dirty="0"/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10</a:t>
            </a:fld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31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6840585" y="3033403"/>
            <a:ext cx="810478" cy="276999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pPr algn="ctr"/>
            <a:r>
              <a:rPr lang="id-ID" dirty="0">
                <a:solidFill>
                  <a:prstClr val="white"/>
                </a:solidFill>
                <a:latin typeface="Lato Regular"/>
                <a:cs typeface="Lato Regular"/>
              </a:rPr>
              <a:t>Analysis</a:t>
            </a:r>
          </a:p>
        </p:txBody>
      </p:sp>
      <p:sp>
        <p:nvSpPr>
          <p:cNvPr id="102" name="Freeform 17"/>
          <p:cNvSpPr>
            <a:spLocks noChangeArrowheads="1"/>
          </p:cNvSpPr>
          <p:nvPr/>
        </p:nvSpPr>
        <p:spPr bwMode="auto">
          <a:xfrm>
            <a:off x="3897649" y="4935290"/>
            <a:ext cx="1085317" cy="251622"/>
          </a:xfrm>
          <a:custGeom>
            <a:avLst/>
            <a:gdLst>
              <a:gd name="T0" fmla="*/ 1128 w 2248"/>
              <a:gd name="T1" fmla="*/ 0 h 526"/>
              <a:gd name="T2" fmla="*/ 1128 w 2248"/>
              <a:gd name="T3" fmla="*/ 0 h 526"/>
              <a:gd name="T4" fmla="*/ 0 w 2248"/>
              <a:gd name="T5" fmla="*/ 263 h 526"/>
              <a:gd name="T6" fmla="*/ 1128 w 2248"/>
              <a:gd name="T7" fmla="*/ 525 h 526"/>
              <a:gd name="T8" fmla="*/ 2247 w 2248"/>
              <a:gd name="T9" fmla="*/ 263 h 526"/>
              <a:gd name="T10" fmla="*/ 1733 w 2248"/>
              <a:gd name="T11" fmla="*/ 40 h 526"/>
              <a:gd name="T12" fmla="*/ 1733 w 2248"/>
              <a:gd name="T13" fmla="*/ 60 h 526"/>
              <a:gd name="T14" fmla="*/ 1733 w 2248"/>
              <a:gd name="T15" fmla="*/ 60 h 526"/>
              <a:gd name="T16" fmla="*/ 1472 w 2248"/>
              <a:gd name="T17" fmla="*/ 292 h 526"/>
              <a:gd name="T18" fmla="*/ 1220 w 2248"/>
              <a:gd name="T19" fmla="*/ 60 h 526"/>
              <a:gd name="T20" fmla="*/ 1220 w 2248"/>
              <a:gd name="T21" fmla="*/ 0 h 526"/>
              <a:gd name="T22" fmla="*/ 1128 w 2248"/>
              <a:gd name="T23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48" h="526">
                <a:moveTo>
                  <a:pt x="1128" y="0"/>
                </a:moveTo>
                <a:lnTo>
                  <a:pt x="1128" y="0"/>
                </a:lnTo>
                <a:cubicBezTo>
                  <a:pt x="503" y="0"/>
                  <a:pt x="0" y="121"/>
                  <a:pt x="0" y="263"/>
                </a:cubicBezTo>
                <a:cubicBezTo>
                  <a:pt x="0" y="404"/>
                  <a:pt x="503" y="525"/>
                  <a:pt x="1128" y="525"/>
                </a:cubicBezTo>
                <a:cubicBezTo>
                  <a:pt x="1744" y="525"/>
                  <a:pt x="2247" y="404"/>
                  <a:pt x="2247" y="263"/>
                </a:cubicBezTo>
                <a:cubicBezTo>
                  <a:pt x="2247" y="172"/>
                  <a:pt x="2035" y="91"/>
                  <a:pt x="1733" y="40"/>
                </a:cubicBezTo>
                <a:cubicBezTo>
                  <a:pt x="1733" y="60"/>
                  <a:pt x="1733" y="60"/>
                  <a:pt x="1733" y="60"/>
                </a:cubicBezTo>
                <a:lnTo>
                  <a:pt x="1733" y="60"/>
                </a:lnTo>
                <a:cubicBezTo>
                  <a:pt x="1733" y="192"/>
                  <a:pt x="1613" y="292"/>
                  <a:pt x="1472" y="292"/>
                </a:cubicBezTo>
                <a:cubicBezTo>
                  <a:pt x="1329" y="292"/>
                  <a:pt x="1220" y="192"/>
                  <a:pt x="1220" y="6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89" y="0"/>
                  <a:pt x="1159" y="0"/>
                  <a:pt x="1128" y="0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3" name="Freeform 18"/>
          <p:cNvSpPr>
            <a:spLocks noChangeArrowheads="1"/>
          </p:cNvSpPr>
          <p:nvPr/>
        </p:nvSpPr>
        <p:spPr bwMode="auto">
          <a:xfrm>
            <a:off x="4219615" y="2094955"/>
            <a:ext cx="447773" cy="445669"/>
          </a:xfrm>
          <a:custGeom>
            <a:avLst/>
            <a:gdLst>
              <a:gd name="T0" fmla="*/ 463 w 929"/>
              <a:gd name="T1" fmla="*/ 927 h 928"/>
              <a:gd name="T2" fmla="*/ 463 w 929"/>
              <a:gd name="T3" fmla="*/ 927 h 928"/>
              <a:gd name="T4" fmla="*/ 928 w 929"/>
              <a:gd name="T5" fmla="*/ 465 h 928"/>
              <a:gd name="T6" fmla="*/ 463 w 929"/>
              <a:gd name="T7" fmla="*/ 0 h 928"/>
              <a:gd name="T8" fmla="*/ 0 w 929"/>
              <a:gd name="T9" fmla="*/ 465 h 928"/>
              <a:gd name="T10" fmla="*/ 463 w 929"/>
              <a:gd name="T11" fmla="*/ 927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9" h="928">
                <a:moveTo>
                  <a:pt x="463" y="927"/>
                </a:moveTo>
                <a:lnTo>
                  <a:pt x="463" y="927"/>
                </a:lnTo>
                <a:cubicBezTo>
                  <a:pt x="725" y="927"/>
                  <a:pt x="928" y="715"/>
                  <a:pt x="928" y="465"/>
                </a:cubicBezTo>
                <a:cubicBezTo>
                  <a:pt x="928" y="201"/>
                  <a:pt x="725" y="0"/>
                  <a:pt x="463" y="0"/>
                </a:cubicBezTo>
                <a:cubicBezTo>
                  <a:pt x="211" y="0"/>
                  <a:pt x="0" y="201"/>
                  <a:pt x="0" y="465"/>
                </a:cubicBezTo>
                <a:cubicBezTo>
                  <a:pt x="0" y="715"/>
                  <a:pt x="211" y="927"/>
                  <a:pt x="463" y="927"/>
                </a:cubicBezTo>
              </a:path>
            </a:pathLst>
          </a:custGeom>
          <a:solidFill>
            <a:srgbClr val="1EA185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4" name="Freeform 19"/>
          <p:cNvSpPr>
            <a:spLocks noChangeArrowheads="1"/>
          </p:cNvSpPr>
          <p:nvPr/>
        </p:nvSpPr>
        <p:spPr bwMode="auto">
          <a:xfrm>
            <a:off x="4776137" y="3073714"/>
            <a:ext cx="202565" cy="622659"/>
          </a:xfrm>
          <a:custGeom>
            <a:avLst/>
            <a:gdLst>
              <a:gd name="T0" fmla="*/ 424 w 425"/>
              <a:gd name="T1" fmla="*/ 1292 h 1293"/>
              <a:gd name="T2" fmla="*/ 424 w 425"/>
              <a:gd name="T3" fmla="*/ 0 h 1293"/>
              <a:gd name="T4" fmla="*/ 0 w 425"/>
              <a:gd name="T5" fmla="*/ 0 h 1293"/>
              <a:gd name="T6" fmla="*/ 0 w 425"/>
              <a:gd name="T7" fmla="*/ 1292 h 1293"/>
              <a:gd name="T8" fmla="*/ 424 w 425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1293">
                <a:moveTo>
                  <a:pt x="424" y="1292"/>
                </a:moveTo>
                <a:lnTo>
                  <a:pt x="424" y="0"/>
                </a:lnTo>
                <a:lnTo>
                  <a:pt x="0" y="0"/>
                </a:lnTo>
                <a:lnTo>
                  <a:pt x="0" y="1292"/>
                </a:lnTo>
                <a:lnTo>
                  <a:pt x="424" y="1292"/>
                </a:lnTo>
              </a:path>
            </a:pathLst>
          </a:custGeom>
          <a:solidFill>
            <a:srgbClr val="119D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5" name="Freeform 20"/>
          <p:cNvSpPr>
            <a:spLocks noChangeArrowheads="1"/>
          </p:cNvSpPr>
          <p:nvPr/>
        </p:nvSpPr>
        <p:spPr bwMode="auto">
          <a:xfrm>
            <a:off x="4776137" y="3073714"/>
            <a:ext cx="202565" cy="622659"/>
          </a:xfrm>
          <a:custGeom>
            <a:avLst/>
            <a:gdLst>
              <a:gd name="T0" fmla="*/ 424 w 425"/>
              <a:gd name="T1" fmla="*/ 1292 h 1293"/>
              <a:gd name="T2" fmla="*/ 424 w 425"/>
              <a:gd name="T3" fmla="*/ 0 h 1293"/>
              <a:gd name="T4" fmla="*/ 0 w 425"/>
              <a:gd name="T5" fmla="*/ 0 h 1293"/>
              <a:gd name="T6" fmla="*/ 0 w 425"/>
              <a:gd name="T7" fmla="*/ 1292 h 1293"/>
              <a:gd name="T8" fmla="*/ 424 w 425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1293">
                <a:moveTo>
                  <a:pt x="424" y="1292"/>
                </a:moveTo>
                <a:lnTo>
                  <a:pt x="424" y="0"/>
                </a:lnTo>
                <a:lnTo>
                  <a:pt x="0" y="0"/>
                </a:lnTo>
                <a:lnTo>
                  <a:pt x="0" y="1292"/>
                </a:lnTo>
                <a:lnTo>
                  <a:pt x="424" y="1292"/>
                </a:lnTo>
              </a:path>
            </a:pathLst>
          </a:custGeom>
          <a:solidFill>
            <a:srgbClr val="119D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6" name="Freeform 21"/>
          <p:cNvSpPr>
            <a:spLocks noChangeArrowheads="1"/>
          </p:cNvSpPr>
          <p:nvPr/>
        </p:nvSpPr>
        <p:spPr bwMode="auto">
          <a:xfrm>
            <a:off x="4776137" y="3747559"/>
            <a:ext cx="202565" cy="130075"/>
          </a:xfrm>
          <a:custGeom>
            <a:avLst/>
            <a:gdLst>
              <a:gd name="T0" fmla="*/ 0 w 425"/>
              <a:gd name="T1" fmla="*/ 0 h 274"/>
              <a:gd name="T2" fmla="*/ 0 w 425"/>
              <a:gd name="T3" fmla="*/ 0 h 274"/>
              <a:gd name="T4" fmla="*/ 212 w 425"/>
              <a:gd name="T5" fmla="*/ 273 h 274"/>
              <a:gd name="T6" fmla="*/ 424 w 425"/>
              <a:gd name="T7" fmla="*/ 0 h 274"/>
              <a:gd name="T8" fmla="*/ 0 w 425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274">
                <a:moveTo>
                  <a:pt x="0" y="0"/>
                </a:moveTo>
                <a:lnTo>
                  <a:pt x="0" y="0"/>
                </a:lnTo>
                <a:cubicBezTo>
                  <a:pt x="20" y="181"/>
                  <a:pt x="101" y="273"/>
                  <a:pt x="212" y="273"/>
                </a:cubicBezTo>
                <a:cubicBezTo>
                  <a:pt x="322" y="273"/>
                  <a:pt x="413" y="181"/>
                  <a:pt x="42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19D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7" name="Freeform 22"/>
          <p:cNvSpPr>
            <a:spLocks noChangeArrowheads="1"/>
          </p:cNvSpPr>
          <p:nvPr/>
        </p:nvSpPr>
        <p:spPr bwMode="auto">
          <a:xfrm>
            <a:off x="3897638" y="2610994"/>
            <a:ext cx="1081052" cy="417949"/>
          </a:xfrm>
          <a:custGeom>
            <a:avLst/>
            <a:gdLst>
              <a:gd name="T0" fmla="*/ 433 w 2239"/>
              <a:gd name="T1" fmla="*/ 869 h 870"/>
              <a:gd name="T2" fmla="*/ 433 w 2239"/>
              <a:gd name="T3" fmla="*/ 869 h 870"/>
              <a:gd name="T4" fmla="*/ 433 w 2239"/>
              <a:gd name="T5" fmla="*/ 666 h 870"/>
              <a:gd name="T6" fmla="*/ 534 w 2239"/>
              <a:gd name="T7" fmla="*/ 666 h 870"/>
              <a:gd name="T8" fmla="*/ 534 w 2239"/>
              <a:gd name="T9" fmla="*/ 869 h 870"/>
              <a:gd name="T10" fmla="*/ 1733 w 2239"/>
              <a:gd name="T11" fmla="*/ 869 h 870"/>
              <a:gd name="T12" fmla="*/ 1733 w 2239"/>
              <a:gd name="T13" fmla="*/ 666 h 870"/>
              <a:gd name="T14" fmla="*/ 1814 w 2239"/>
              <a:gd name="T15" fmla="*/ 666 h 870"/>
              <a:gd name="T16" fmla="*/ 1814 w 2239"/>
              <a:gd name="T17" fmla="*/ 869 h 870"/>
              <a:gd name="T18" fmla="*/ 2238 w 2239"/>
              <a:gd name="T19" fmla="*/ 869 h 870"/>
              <a:gd name="T20" fmla="*/ 2238 w 2239"/>
              <a:gd name="T21" fmla="*/ 293 h 870"/>
              <a:gd name="T22" fmla="*/ 2238 w 2239"/>
              <a:gd name="T23" fmla="*/ 284 h 870"/>
              <a:gd name="T24" fmla="*/ 1966 w 2239"/>
              <a:gd name="T25" fmla="*/ 0 h 870"/>
              <a:gd name="T26" fmla="*/ 270 w 2239"/>
              <a:gd name="T27" fmla="*/ 0 h 870"/>
              <a:gd name="T28" fmla="*/ 0 w 2239"/>
              <a:gd name="T29" fmla="*/ 284 h 870"/>
              <a:gd name="T30" fmla="*/ 0 w 2239"/>
              <a:gd name="T31" fmla="*/ 293 h 870"/>
              <a:gd name="T32" fmla="*/ 0 w 2239"/>
              <a:gd name="T33" fmla="*/ 869 h 870"/>
              <a:gd name="T34" fmla="*/ 433 w 2239"/>
              <a:gd name="T35" fmla="*/ 869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39" h="870">
                <a:moveTo>
                  <a:pt x="433" y="869"/>
                </a:moveTo>
                <a:lnTo>
                  <a:pt x="433" y="869"/>
                </a:lnTo>
                <a:cubicBezTo>
                  <a:pt x="433" y="666"/>
                  <a:pt x="433" y="666"/>
                  <a:pt x="433" y="666"/>
                </a:cubicBezTo>
                <a:cubicBezTo>
                  <a:pt x="534" y="666"/>
                  <a:pt x="534" y="666"/>
                  <a:pt x="534" y="666"/>
                </a:cubicBezTo>
                <a:cubicBezTo>
                  <a:pt x="534" y="869"/>
                  <a:pt x="534" y="869"/>
                  <a:pt x="534" y="869"/>
                </a:cubicBezTo>
                <a:cubicBezTo>
                  <a:pt x="1733" y="869"/>
                  <a:pt x="1733" y="869"/>
                  <a:pt x="1733" y="869"/>
                </a:cubicBezTo>
                <a:cubicBezTo>
                  <a:pt x="1733" y="666"/>
                  <a:pt x="1733" y="666"/>
                  <a:pt x="1733" y="666"/>
                </a:cubicBezTo>
                <a:cubicBezTo>
                  <a:pt x="1814" y="666"/>
                  <a:pt x="1814" y="666"/>
                  <a:pt x="1814" y="666"/>
                </a:cubicBezTo>
                <a:cubicBezTo>
                  <a:pt x="1814" y="869"/>
                  <a:pt x="1814" y="869"/>
                  <a:pt x="1814" y="869"/>
                </a:cubicBezTo>
                <a:cubicBezTo>
                  <a:pt x="2238" y="869"/>
                  <a:pt x="2238" y="869"/>
                  <a:pt x="2238" y="869"/>
                </a:cubicBezTo>
                <a:cubicBezTo>
                  <a:pt x="2238" y="293"/>
                  <a:pt x="2238" y="293"/>
                  <a:pt x="2238" y="293"/>
                </a:cubicBezTo>
                <a:lnTo>
                  <a:pt x="2238" y="284"/>
                </a:lnTo>
                <a:cubicBezTo>
                  <a:pt x="2238" y="132"/>
                  <a:pt x="2116" y="0"/>
                  <a:pt x="1966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130" y="0"/>
                  <a:pt x="9" y="132"/>
                  <a:pt x="0" y="284"/>
                </a:cubicBezTo>
                <a:lnTo>
                  <a:pt x="0" y="293"/>
                </a:lnTo>
                <a:cubicBezTo>
                  <a:pt x="0" y="869"/>
                  <a:pt x="0" y="869"/>
                  <a:pt x="0" y="869"/>
                </a:cubicBezTo>
                <a:cubicBezTo>
                  <a:pt x="433" y="869"/>
                  <a:pt x="433" y="869"/>
                  <a:pt x="433" y="869"/>
                </a:cubicBezTo>
              </a:path>
            </a:pathLst>
          </a:custGeom>
          <a:solidFill>
            <a:srgbClr val="9BBB5C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08" name="Freeform 23"/>
          <p:cNvSpPr>
            <a:spLocks noChangeArrowheads="1"/>
          </p:cNvSpPr>
          <p:nvPr/>
        </p:nvSpPr>
        <p:spPr bwMode="auto">
          <a:xfrm>
            <a:off x="3897639" y="3073714"/>
            <a:ext cx="206828" cy="622659"/>
          </a:xfrm>
          <a:custGeom>
            <a:avLst/>
            <a:gdLst>
              <a:gd name="T0" fmla="*/ 433 w 434"/>
              <a:gd name="T1" fmla="*/ 1292 h 1293"/>
              <a:gd name="T2" fmla="*/ 433 w 434"/>
              <a:gd name="T3" fmla="*/ 0 h 1293"/>
              <a:gd name="T4" fmla="*/ 0 w 434"/>
              <a:gd name="T5" fmla="*/ 0 h 1293"/>
              <a:gd name="T6" fmla="*/ 0 w 434"/>
              <a:gd name="T7" fmla="*/ 1292 h 1293"/>
              <a:gd name="T8" fmla="*/ 433 w 434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293">
                <a:moveTo>
                  <a:pt x="433" y="1292"/>
                </a:moveTo>
                <a:lnTo>
                  <a:pt x="433" y="0"/>
                </a:lnTo>
                <a:lnTo>
                  <a:pt x="0" y="0"/>
                </a:lnTo>
                <a:lnTo>
                  <a:pt x="0" y="1292"/>
                </a:lnTo>
                <a:lnTo>
                  <a:pt x="433" y="1292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0" name="Freeform 24"/>
          <p:cNvSpPr>
            <a:spLocks noChangeArrowheads="1"/>
          </p:cNvSpPr>
          <p:nvPr/>
        </p:nvSpPr>
        <p:spPr bwMode="auto">
          <a:xfrm>
            <a:off x="3897649" y="3747559"/>
            <a:ext cx="202565" cy="130075"/>
          </a:xfrm>
          <a:custGeom>
            <a:avLst/>
            <a:gdLst>
              <a:gd name="T0" fmla="*/ 0 w 423"/>
              <a:gd name="T1" fmla="*/ 0 h 274"/>
              <a:gd name="T2" fmla="*/ 0 w 423"/>
              <a:gd name="T3" fmla="*/ 0 h 274"/>
              <a:gd name="T4" fmla="*/ 210 w 423"/>
              <a:gd name="T5" fmla="*/ 273 h 274"/>
              <a:gd name="T6" fmla="*/ 422 w 423"/>
              <a:gd name="T7" fmla="*/ 0 h 274"/>
              <a:gd name="T8" fmla="*/ 0 w 423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274">
                <a:moveTo>
                  <a:pt x="0" y="0"/>
                </a:moveTo>
                <a:lnTo>
                  <a:pt x="0" y="0"/>
                </a:lnTo>
                <a:cubicBezTo>
                  <a:pt x="20" y="181"/>
                  <a:pt x="110" y="273"/>
                  <a:pt x="210" y="273"/>
                </a:cubicBezTo>
                <a:cubicBezTo>
                  <a:pt x="322" y="273"/>
                  <a:pt x="413" y="181"/>
                  <a:pt x="422" y="0"/>
                </a:cubicBezTo>
                <a:lnTo>
                  <a:pt x="0" y="0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1" name="Freeform 25"/>
          <p:cNvSpPr>
            <a:spLocks noChangeArrowheads="1"/>
          </p:cNvSpPr>
          <p:nvPr/>
        </p:nvSpPr>
        <p:spPr bwMode="auto">
          <a:xfrm>
            <a:off x="4157773" y="3073714"/>
            <a:ext cx="577840" cy="622659"/>
          </a:xfrm>
          <a:custGeom>
            <a:avLst/>
            <a:gdLst>
              <a:gd name="T0" fmla="*/ 1199 w 1200"/>
              <a:gd name="T1" fmla="*/ 1292 h 1293"/>
              <a:gd name="T2" fmla="*/ 1199 w 1200"/>
              <a:gd name="T3" fmla="*/ 0 h 1293"/>
              <a:gd name="T4" fmla="*/ 0 w 1200"/>
              <a:gd name="T5" fmla="*/ 0 h 1293"/>
              <a:gd name="T6" fmla="*/ 0 w 1200"/>
              <a:gd name="T7" fmla="*/ 1292 h 1293"/>
              <a:gd name="T8" fmla="*/ 1199 w 1200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" h="1293">
                <a:moveTo>
                  <a:pt x="1199" y="1292"/>
                </a:moveTo>
                <a:lnTo>
                  <a:pt x="1199" y="0"/>
                </a:lnTo>
                <a:lnTo>
                  <a:pt x="0" y="0"/>
                </a:lnTo>
                <a:lnTo>
                  <a:pt x="0" y="1292"/>
                </a:lnTo>
                <a:lnTo>
                  <a:pt x="1199" y="1292"/>
                </a:lnTo>
              </a:path>
            </a:pathLst>
          </a:custGeom>
          <a:solidFill>
            <a:srgbClr val="119D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2" name="Freeform 26"/>
          <p:cNvSpPr>
            <a:spLocks noChangeArrowheads="1"/>
          </p:cNvSpPr>
          <p:nvPr/>
        </p:nvSpPr>
        <p:spPr bwMode="auto">
          <a:xfrm>
            <a:off x="4157773" y="3073714"/>
            <a:ext cx="577840" cy="622659"/>
          </a:xfrm>
          <a:custGeom>
            <a:avLst/>
            <a:gdLst>
              <a:gd name="T0" fmla="*/ 1199 w 1200"/>
              <a:gd name="T1" fmla="*/ 1292 h 1293"/>
              <a:gd name="T2" fmla="*/ 1199 w 1200"/>
              <a:gd name="T3" fmla="*/ 0 h 1293"/>
              <a:gd name="T4" fmla="*/ 0 w 1200"/>
              <a:gd name="T5" fmla="*/ 0 h 1293"/>
              <a:gd name="T6" fmla="*/ 0 w 1200"/>
              <a:gd name="T7" fmla="*/ 1292 h 1293"/>
              <a:gd name="T8" fmla="*/ 1199 w 1200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" h="1293">
                <a:moveTo>
                  <a:pt x="1199" y="1292"/>
                </a:moveTo>
                <a:lnTo>
                  <a:pt x="1199" y="0"/>
                </a:lnTo>
                <a:lnTo>
                  <a:pt x="0" y="0"/>
                </a:lnTo>
                <a:lnTo>
                  <a:pt x="0" y="1292"/>
                </a:lnTo>
                <a:lnTo>
                  <a:pt x="1199" y="1292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3" name="Freeform 27"/>
          <p:cNvSpPr>
            <a:spLocks noChangeArrowheads="1"/>
          </p:cNvSpPr>
          <p:nvPr/>
        </p:nvSpPr>
        <p:spPr bwMode="auto">
          <a:xfrm>
            <a:off x="4157773" y="3747559"/>
            <a:ext cx="577840" cy="812441"/>
          </a:xfrm>
          <a:custGeom>
            <a:avLst/>
            <a:gdLst>
              <a:gd name="T0" fmla="*/ 0 w 1200"/>
              <a:gd name="T1" fmla="*/ 1684 h 1685"/>
              <a:gd name="T2" fmla="*/ 0 w 1200"/>
              <a:gd name="T3" fmla="*/ 1684 h 1685"/>
              <a:gd name="T4" fmla="*/ 514 w 1200"/>
              <a:gd name="T5" fmla="*/ 1684 h 1685"/>
              <a:gd name="T6" fmla="*/ 514 w 1200"/>
              <a:gd name="T7" fmla="*/ 445 h 1685"/>
              <a:gd name="T8" fmla="*/ 686 w 1200"/>
              <a:gd name="T9" fmla="*/ 445 h 1685"/>
              <a:gd name="T10" fmla="*/ 686 w 1200"/>
              <a:gd name="T11" fmla="*/ 1684 h 1685"/>
              <a:gd name="T12" fmla="*/ 1199 w 1200"/>
              <a:gd name="T13" fmla="*/ 1684 h 1685"/>
              <a:gd name="T14" fmla="*/ 1199 w 1200"/>
              <a:gd name="T15" fmla="*/ 81 h 1685"/>
              <a:gd name="T16" fmla="*/ 1199 w 1200"/>
              <a:gd name="T17" fmla="*/ 81 h 1685"/>
              <a:gd name="T18" fmla="*/ 1199 w 1200"/>
              <a:gd name="T19" fmla="*/ 72 h 1685"/>
              <a:gd name="T20" fmla="*/ 1199 w 1200"/>
              <a:gd name="T21" fmla="*/ 0 h 1685"/>
              <a:gd name="T22" fmla="*/ 0 w 1200"/>
              <a:gd name="T23" fmla="*/ 0 h 1685"/>
              <a:gd name="T24" fmla="*/ 0 w 1200"/>
              <a:gd name="T25" fmla="*/ 72 h 1685"/>
              <a:gd name="T26" fmla="*/ 0 w 1200"/>
              <a:gd name="T27" fmla="*/ 81 h 1685"/>
              <a:gd name="T28" fmla="*/ 0 w 1200"/>
              <a:gd name="T29" fmla="*/ 81 h 1685"/>
              <a:gd name="T30" fmla="*/ 0 w 1200"/>
              <a:gd name="T31" fmla="*/ 1684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0" h="1685">
                <a:moveTo>
                  <a:pt x="0" y="1684"/>
                </a:moveTo>
                <a:lnTo>
                  <a:pt x="0" y="1684"/>
                </a:lnTo>
                <a:cubicBezTo>
                  <a:pt x="514" y="1684"/>
                  <a:pt x="514" y="1684"/>
                  <a:pt x="514" y="1684"/>
                </a:cubicBezTo>
                <a:cubicBezTo>
                  <a:pt x="514" y="445"/>
                  <a:pt x="514" y="445"/>
                  <a:pt x="514" y="445"/>
                </a:cubicBezTo>
                <a:cubicBezTo>
                  <a:pt x="686" y="445"/>
                  <a:pt x="686" y="445"/>
                  <a:pt x="686" y="445"/>
                </a:cubicBezTo>
                <a:cubicBezTo>
                  <a:pt x="686" y="1684"/>
                  <a:pt x="686" y="1684"/>
                  <a:pt x="686" y="1684"/>
                </a:cubicBezTo>
                <a:cubicBezTo>
                  <a:pt x="1199" y="1684"/>
                  <a:pt x="1199" y="1684"/>
                  <a:pt x="1199" y="1684"/>
                </a:cubicBezTo>
                <a:cubicBezTo>
                  <a:pt x="1199" y="81"/>
                  <a:pt x="1199" y="81"/>
                  <a:pt x="1199" y="81"/>
                </a:cubicBezTo>
                <a:lnTo>
                  <a:pt x="1199" y="81"/>
                </a:lnTo>
                <a:lnTo>
                  <a:pt x="1199" y="72"/>
                </a:lnTo>
                <a:cubicBezTo>
                  <a:pt x="1199" y="0"/>
                  <a:pt x="1199" y="0"/>
                  <a:pt x="11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lnTo>
                  <a:pt x="0" y="81"/>
                </a:lnTo>
                <a:lnTo>
                  <a:pt x="0" y="81"/>
                </a:lnTo>
                <a:cubicBezTo>
                  <a:pt x="0" y="1684"/>
                  <a:pt x="0" y="1684"/>
                  <a:pt x="0" y="1684"/>
                </a:cubicBezTo>
              </a:path>
            </a:pathLst>
          </a:custGeom>
          <a:solidFill>
            <a:srgbClr val="BD392F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4" name="Freeform 28"/>
          <p:cNvSpPr>
            <a:spLocks noChangeArrowheads="1"/>
          </p:cNvSpPr>
          <p:nvPr/>
        </p:nvSpPr>
        <p:spPr bwMode="auto">
          <a:xfrm>
            <a:off x="4488272" y="4609045"/>
            <a:ext cx="247342" cy="466993"/>
          </a:xfrm>
          <a:custGeom>
            <a:avLst/>
            <a:gdLst>
              <a:gd name="T0" fmla="*/ 0 w 514"/>
              <a:gd name="T1" fmla="*/ 0 h 968"/>
              <a:gd name="T2" fmla="*/ 0 w 514"/>
              <a:gd name="T3" fmla="*/ 0 h 968"/>
              <a:gd name="T4" fmla="*/ 0 w 514"/>
              <a:gd name="T5" fmla="*/ 735 h 968"/>
              <a:gd name="T6" fmla="*/ 252 w 514"/>
              <a:gd name="T7" fmla="*/ 967 h 968"/>
              <a:gd name="T8" fmla="*/ 513 w 514"/>
              <a:gd name="T9" fmla="*/ 735 h 968"/>
              <a:gd name="T10" fmla="*/ 513 w 514"/>
              <a:gd name="T11" fmla="*/ 0 h 968"/>
              <a:gd name="T12" fmla="*/ 0 w 514"/>
              <a:gd name="T13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4" h="968">
                <a:moveTo>
                  <a:pt x="0" y="0"/>
                </a:moveTo>
                <a:lnTo>
                  <a:pt x="0" y="0"/>
                </a:lnTo>
                <a:cubicBezTo>
                  <a:pt x="0" y="735"/>
                  <a:pt x="0" y="735"/>
                  <a:pt x="0" y="735"/>
                </a:cubicBezTo>
                <a:cubicBezTo>
                  <a:pt x="0" y="867"/>
                  <a:pt x="109" y="967"/>
                  <a:pt x="252" y="967"/>
                </a:cubicBezTo>
                <a:cubicBezTo>
                  <a:pt x="393" y="967"/>
                  <a:pt x="513" y="867"/>
                  <a:pt x="513" y="735"/>
                </a:cubicBezTo>
                <a:cubicBezTo>
                  <a:pt x="513" y="0"/>
                  <a:pt x="513" y="0"/>
                  <a:pt x="51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F4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5" name="Freeform 29"/>
          <p:cNvSpPr>
            <a:spLocks noChangeArrowheads="1"/>
          </p:cNvSpPr>
          <p:nvPr/>
        </p:nvSpPr>
        <p:spPr bwMode="auto">
          <a:xfrm>
            <a:off x="4157772" y="4609045"/>
            <a:ext cx="247342" cy="466993"/>
          </a:xfrm>
          <a:custGeom>
            <a:avLst/>
            <a:gdLst>
              <a:gd name="T0" fmla="*/ 0 w 515"/>
              <a:gd name="T1" fmla="*/ 0 h 968"/>
              <a:gd name="T2" fmla="*/ 0 w 515"/>
              <a:gd name="T3" fmla="*/ 0 h 968"/>
              <a:gd name="T4" fmla="*/ 0 w 515"/>
              <a:gd name="T5" fmla="*/ 735 h 968"/>
              <a:gd name="T6" fmla="*/ 252 w 515"/>
              <a:gd name="T7" fmla="*/ 967 h 968"/>
              <a:gd name="T8" fmla="*/ 514 w 515"/>
              <a:gd name="T9" fmla="*/ 735 h 968"/>
              <a:gd name="T10" fmla="*/ 514 w 515"/>
              <a:gd name="T11" fmla="*/ 0 h 968"/>
              <a:gd name="T12" fmla="*/ 0 w 515"/>
              <a:gd name="T13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5" h="968">
                <a:moveTo>
                  <a:pt x="0" y="0"/>
                </a:moveTo>
                <a:lnTo>
                  <a:pt x="0" y="0"/>
                </a:lnTo>
                <a:cubicBezTo>
                  <a:pt x="0" y="735"/>
                  <a:pt x="0" y="735"/>
                  <a:pt x="0" y="735"/>
                </a:cubicBezTo>
                <a:cubicBezTo>
                  <a:pt x="0" y="867"/>
                  <a:pt x="110" y="967"/>
                  <a:pt x="252" y="967"/>
                </a:cubicBezTo>
                <a:cubicBezTo>
                  <a:pt x="393" y="967"/>
                  <a:pt x="514" y="867"/>
                  <a:pt x="514" y="735"/>
                </a:cubicBezTo>
                <a:cubicBezTo>
                  <a:pt x="514" y="0"/>
                  <a:pt x="514" y="0"/>
                  <a:pt x="514" y="0"/>
                </a:cubicBezTo>
                <a:lnTo>
                  <a:pt x="0" y="0"/>
                </a:lnTo>
              </a:path>
            </a:pathLst>
          </a:custGeom>
          <a:solidFill>
            <a:srgbClr val="445469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6" name="Freeform 30"/>
          <p:cNvSpPr>
            <a:spLocks noChangeArrowheads="1"/>
          </p:cNvSpPr>
          <p:nvPr/>
        </p:nvSpPr>
        <p:spPr bwMode="auto">
          <a:xfrm>
            <a:off x="4669513" y="2308184"/>
            <a:ext cx="0" cy="21324"/>
          </a:xfrm>
          <a:custGeom>
            <a:avLst/>
            <a:gdLst>
              <a:gd name="T0" fmla="*/ 0 w 1"/>
              <a:gd name="T1" fmla="*/ 49 h 50"/>
              <a:gd name="T2" fmla="*/ 0 w 1"/>
              <a:gd name="T3" fmla="*/ 49 h 50"/>
              <a:gd name="T4" fmla="*/ 0 w 1"/>
              <a:gd name="T5" fmla="*/ 49 h 50"/>
              <a:gd name="T6" fmla="*/ 0 w 1"/>
              <a:gd name="T7" fmla="*/ 49 h 50"/>
              <a:gd name="T8" fmla="*/ 0 w 1"/>
              <a:gd name="T9" fmla="*/ 40 h 50"/>
              <a:gd name="T10" fmla="*/ 0 w 1"/>
              <a:gd name="T11" fmla="*/ 40 h 50"/>
              <a:gd name="T12" fmla="*/ 0 w 1"/>
              <a:gd name="T13" fmla="*/ 40 h 50"/>
              <a:gd name="T14" fmla="*/ 0 w 1"/>
              <a:gd name="T15" fmla="*/ 40 h 50"/>
              <a:gd name="T16" fmla="*/ 0 w 1"/>
              <a:gd name="T17" fmla="*/ 40 h 50"/>
              <a:gd name="T18" fmla="*/ 0 w 1"/>
              <a:gd name="T19" fmla="*/ 40 h 50"/>
              <a:gd name="T20" fmla="*/ 0 w 1"/>
              <a:gd name="T21" fmla="*/ 40 h 50"/>
              <a:gd name="T22" fmla="*/ 0 w 1"/>
              <a:gd name="T23" fmla="*/ 40 h 50"/>
              <a:gd name="T24" fmla="*/ 0 w 1"/>
              <a:gd name="T25" fmla="*/ 40 h 50"/>
              <a:gd name="T26" fmla="*/ 0 w 1"/>
              <a:gd name="T27" fmla="*/ 29 h 50"/>
              <a:gd name="T28" fmla="*/ 0 w 1"/>
              <a:gd name="T29" fmla="*/ 29 h 50"/>
              <a:gd name="T30" fmla="*/ 0 w 1"/>
              <a:gd name="T31" fmla="*/ 29 h 50"/>
              <a:gd name="T32" fmla="*/ 0 w 1"/>
              <a:gd name="T33" fmla="*/ 29 h 50"/>
              <a:gd name="T34" fmla="*/ 0 w 1"/>
              <a:gd name="T35" fmla="*/ 29 h 50"/>
              <a:gd name="T36" fmla="*/ 0 w 1"/>
              <a:gd name="T37" fmla="*/ 29 h 50"/>
              <a:gd name="T38" fmla="*/ 0 w 1"/>
              <a:gd name="T39" fmla="*/ 29 h 50"/>
              <a:gd name="T40" fmla="*/ 0 w 1"/>
              <a:gd name="T41" fmla="*/ 29 h 50"/>
              <a:gd name="T42" fmla="*/ 0 w 1"/>
              <a:gd name="T43" fmla="*/ 20 h 50"/>
              <a:gd name="T44" fmla="*/ 0 w 1"/>
              <a:gd name="T45" fmla="*/ 20 h 50"/>
              <a:gd name="T46" fmla="*/ 0 w 1"/>
              <a:gd name="T47" fmla="*/ 20 h 50"/>
              <a:gd name="T48" fmla="*/ 0 w 1"/>
              <a:gd name="T49" fmla="*/ 20 h 50"/>
              <a:gd name="T50" fmla="*/ 0 w 1"/>
              <a:gd name="T51" fmla="*/ 20 h 50"/>
              <a:gd name="T52" fmla="*/ 0 w 1"/>
              <a:gd name="T53" fmla="*/ 20 h 50"/>
              <a:gd name="T54" fmla="*/ 0 w 1"/>
              <a:gd name="T55" fmla="*/ 20 h 50"/>
              <a:gd name="T56" fmla="*/ 0 w 1"/>
              <a:gd name="T57" fmla="*/ 20 h 50"/>
              <a:gd name="T58" fmla="*/ 0 w 1"/>
              <a:gd name="T59" fmla="*/ 20 h 50"/>
              <a:gd name="T60" fmla="*/ 0 w 1"/>
              <a:gd name="T61" fmla="*/ 20 h 50"/>
              <a:gd name="T62" fmla="*/ 0 w 1"/>
              <a:gd name="T63" fmla="*/ 9 h 50"/>
              <a:gd name="T64" fmla="*/ 0 w 1"/>
              <a:gd name="T65" fmla="*/ 9 h 50"/>
              <a:gd name="T66" fmla="*/ 0 w 1"/>
              <a:gd name="T67" fmla="*/ 9 h 50"/>
              <a:gd name="T68" fmla="*/ 0 w 1"/>
              <a:gd name="T69" fmla="*/ 9 h 50"/>
              <a:gd name="T70" fmla="*/ 0 w 1"/>
              <a:gd name="T71" fmla="*/ 9 h 50"/>
              <a:gd name="T72" fmla="*/ 0 w 1"/>
              <a:gd name="T73" fmla="*/ 9 h 50"/>
              <a:gd name="T74" fmla="*/ 0 w 1"/>
              <a:gd name="T75" fmla="*/ 9 h 50"/>
              <a:gd name="T76" fmla="*/ 0 w 1"/>
              <a:gd name="T77" fmla="*/ 9 h 50"/>
              <a:gd name="T78" fmla="*/ 0 w 1"/>
              <a:gd name="T79" fmla="*/ 9 h 50"/>
              <a:gd name="T80" fmla="*/ 0 w 1"/>
              <a:gd name="T81" fmla="*/ 0 h 50"/>
              <a:gd name="T82" fmla="*/ 0 w 1"/>
              <a:gd name="T83" fmla="*/ 0 h 50"/>
              <a:gd name="T84" fmla="*/ 0 w 1"/>
              <a:gd name="T85" fmla="*/ 0 h 50"/>
              <a:gd name="T86" fmla="*/ 0 w 1"/>
              <a:gd name="T87" fmla="*/ 0 h 50"/>
              <a:gd name="T88" fmla="*/ 0 w 1"/>
              <a:gd name="T89" fmla="*/ 0 h 50"/>
              <a:gd name="T90" fmla="*/ 0 w 1"/>
              <a:gd name="T91" fmla="*/ 0 h 50"/>
              <a:gd name="T92" fmla="*/ 0 w 1"/>
              <a:gd name="T9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" h="50">
                <a:moveTo>
                  <a:pt x="0" y="49"/>
                </a:move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0"/>
                </a:lnTo>
                <a:lnTo>
                  <a:pt x="0" y="20"/>
                </a:lnTo>
                <a:lnTo>
                  <a:pt x="0" y="2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solidFill>
            <a:srgbClr val="D4D2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7" name="Freeform 31"/>
          <p:cNvSpPr>
            <a:spLocks noChangeArrowheads="1"/>
          </p:cNvSpPr>
          <p:nvPr/>
        </p:nvSpPr>
        <p:spPr bwMode="auto">
          <a:xfrm>
            <a:off x="4449898" y="2094955"/>
            <a:ext cx="217489" cy="445669"/>
          </a:xfrm>
          <a:custGeom>
            <a:avLst/>
            <a:gdLst>
              <a:gd name="T0" fmla="*/ 0 w 455"/>
              <a:gd name="T1" fmla="*/ 0 h 928"/>
              <a:gd name="T2" fmla="*/ 454 w 455"/>
              <a:gd name="T3" fmla="*/ 494 h 928"/>
              <a:gd name="T4" fmla="*/ 454 w 455"/>
              <a:gd name="T5" fmla="*/ 494 h 928"/>
              <a:gd name="T6" fmla="*/ 454 w 455"/>
              <a:gd name="T7" fmla="*/ 494 h 928"/>
              <a:gd name="T8" fmla="*/ 454 w 455"/>
              <a:gd name="T9" fmla="*/ 485 h 928"/>
              <a:gd name="T10" fmla="*/ 454 w 455"/>
              <a:gd name="T11" fmla="*/ 485 h 928"/>
              <a:gd name="T12" fmla="*/ 454 w 455"/>
              <a:gd name="T13" fmla="*/ 485 h 928"/>
              <a:gd name="T14" fmla="*/ 454 w 455"/>
              <a:gd name="T15" fmla="*/ 485 h 928"/>
              <a:gd name="T16" fmla="*/ 454 w 455"/>
              <a:gd name="T17" fmla="*/ 485 h 928"/>
              <a:gd name="T18" fmla="*/ 454 w 455"/>
              <a:gd name="T19" fmla="*/ 485 h 928"/>
              <a:gd name="T20" fmla="*/ 454 w 455"/>
              <a:gd name="T21" fmla="*/ 485 h 928"/>
              <a:gd name="T22" fmla="*/ 454 w 455"/>
              <a:gd name="T23" fmla="*/ 474 h 928"/>
              <a:gd name="T24" fmla="*/ 454 w 455"/>
              <a:gd name="T25" fmla="*/ 474 h 928"/>
              <a:gd name="T26" fmla="*/ 454 w 455"/>
              <a:gd name="T27" fmla="*/ 474 h 928"/>
              <a:gd name="T28" fmla="*/ 454 w 455"/>
              <a:gd name="T29" fmla="*/ 474 h 928"/>
              <a:gd name="T30" fmla="*/ 454 w 455"/>
              <a:gd name="T31" fmla="*/ 474 h 928"/>
              <a:gd name="T32" fmla="*/ 454 w 455"/>
              <a:gd name="T33" fmla="*/ 474 h 928"/>
              <a:gd name="T34" fmla="*/ 454 w 455"/>
              <a:gd name="T35" fmla="*/ 474 h 928"/>
              <a:gd name="T36" fmla="*/ 454 w 455"/>
              <a:gd name="T37" fmla="*/ 465 h 928"/>
              <a:gd name="T38" fmla="*/ 454 w 455"/>
              <a:gd name="T39" fmla="*/ 465 h 928"/>
              <a:gd name="T40" fmla="*/ 454 w 455"/>
              <a:gd name="T41" fmla="*/ 465 h 928"/>
              <a:gd name="T42" fmla="*/ 454 w 455"/>
              <a:gd name="T43" fmla="*/ 465 h 928"/>
              <a:gd name="T44" fmla="*/ 454 w 455"/>
              <a:gd name="T45" fmla="*/ 465 h 928"/>
              <a:gd name="T46" fmla="*/ 454 w 455"/>
              <a:gd name="T47" fmla="*/ 465 h 928"/>
              <a:gd name="T48" fmla="*/ 454 w 455"/>
              <a:gd name="T49" fmla="*/ 454 h 928"/>
              <a:gd name="T50" fmla="*/ 454 w 455"/>
              <a:gd name="T51" fmla="*/ 454 h 928"/>
              <a:gd name="T52" fmla="*/ 454 w 455"/>
              <a:gd name="T53" fmla="*/ 454 h 928"/>
              <a:gd name="T54" fmla="*/ 454 w 455"/>
              <a:gd name="T55" fmla="*/ 454 h 928"/>
              <a:gd name="T56" fmla="*/ 454 w 455"/>
              <a:gd name="T57" fmla="*/ 454 h 928"/>
              <a:gd name="T58" fmla="*/ 454 w 455"/>
              <a:gd name="T59" fmla="*/ 454 h 928"/>
              <a:gd name="T60" fmla="*/ 454 w 455"/>
              <a:gd name="T61" fmla="*/ 454 h 928"/>
              <a:gd name="T62" fmla="*/ 454 w 455"/>
              <a:gd name="T63" fmla="*/ 445 h 928"/>
              <a:gd name="T64" fmla="*/ 454 w 455"/>
              <a:gd name="T65" fmla="*/ 445 h 928"/>
              <a:gd name="T66" fmla="*/ 454 w 455"/>
              <a:gd name="T67" fmla="*/ 445 h 928"/>
              <a:gd name="T68" fmla="*/ 454 w 455"/>
              <a:gd name="T69" fmla="*/ 445 h 928"/>
              <a:gd name="T70" fmla="*/ 454 w 455"/>
              <a:gd name="T71" fmla="*/ 445 h 928"/>
              <a:gd name="T72" fmla="*/ 0 w 455"/>
              <a:gd name="T7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5" h="928">
                <a:moveTo>
                  <a:pt x="0" y="0"/>
                </a:moveTo>
                <a:lnTo>
                  <a:pt x="0" y="0"/>
                </a:lnTo>
                <a:cubicBezTo>
                  <a:pt x="0" y="927"/>
                  <a:pt x="0" y="927"/>
                  <a:pt x="0" y="927"/>
                </a:cubicBezTo>
                <a:cubicBezTo>
                  <a:pt x="242" y="927"/>
                  <a:pt x="443" y="735"/>
                  <a:pt x="454" y="494"/>
                </a:cubicBezTo>
                <a:lnTo>
                  <a:pt x="454" y="494"/>
                </a:lnTo>
                <a:lnTo>
                  <a:pt x="454" y="494"/>
                </a:lnTo>
                <a:lnTo>
                  <a:pt x="454" y="494"/>
                </a:lnTo>
                <a:lnTo>
                  <a:pt x="454" y="494"/>
                </a:lnTo>
                <a:lnTo>
                  <a:pt x="454" y="494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85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74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65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lnTo>
                  <a:pt x="454" y="454"/>
                </a:lnTo>
                <a:cubicBezTo>
                  <a:pt x="454" y="454"/>
                  <a:pt x="454" y="454"/>
                  <a:pt x="454" y="445"/>
                </a:cubicBez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lnTo>
                  <a:pt x="454" y="445"/>
                </a:lnTo>
                <a:cubicBezTo>
                  <a:pt x="443" y="201"/>
                  <a:pt x="251" y="0"/>
                  <a:pt x="0" y="0"/>
                </a:cubicBezTo>
              </a:path>
            </a:pathLst>
          </a:custGeom>
          <a:solidFill>
            <a:srgbClr val="1EA185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8" name="Freeform 32"/>
          <p:cNvSpPr>
            <a:spLocks noChangeArrowheads="1"/>
          </p:cNvSpPr>
          <p:nvPr/>
        </p:nvSpPr>
        <p:spPr bwMode="auto">
          <a:xfrm>
            <a:off x="4449892" y="2610994"/>
            <a:ext cx="528798" cy="417949"/>
          </a:xfrm>
          <a:custGeom>
            <a:avLst/>
            <a:gdLst>
              <a:gd name="T0" fmla="*/ 827 w 1100"/>
              <a:gd name="T1" fmla="*/ 0 h 870"/>
              <a:gd name="T2" fmla="*/ 827 w 1100"/>
              <a:gd name="T3" fmla="*/ 0 h 870"/>
              <a:gd name="T4" fmla="*/ 0 w 1100"/>
              <a:gd name="T5" fmla="*/ 0 h 870"/>
              <a:gd name="T6" fmla="*/ 0 w 1100"/>
              <a:gd name="T7" fmla="*/ 869 h 870"/>
              <a:gd name="T8" fmla="*/ 594 w 1100"/>
              <a:gd name="T9" fmla="*/ 869 h 870"/>
              <a:gd name="T10" fmla="*/ 594 w 1100"/>
              <a:gd name="T11" fmla="*/ 666 h 870"/>
              <a:gd name="T12" fmla="*/ 675 w 1100"/>
              <a:gd name="T13" fmla="*/ 666 h 870"/>
              <a:gd name="T14" fmla="*/ 675 w 1100"/>
              <a:gd name="T15" fmla="*/ 869 h 870"/>
              <a:gd name="T16" fmla="*/ 1099 w 1100"/>
              <a:gd name="T17" fmla="*/ 869 h 870"/>
              <a:gd name="T18" fmla="*/ 1099 w 1100"/>
              <a:gd name="T19" fmla="*/ 293 h 870"/>
              <a:gd name="T20" fmla="*/ 1099 w 1100"/>
              <a:gd name="T21" fmla="*/ 284 h 870"/>
              <a:gd name="T22" fmla="*/ 827 w 1100"/>
              <a:gd name="T23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00" h="870">
                <a:moveTo>
                  <a:pt x="827" y="0"/>
                </a:moveTo>
                <a:lnTo>
                  <a:pt x="827" y="0"/>
                </a:lnTo>
                <a:cubicBezTo>
                  <a:pt x="0" y="0"/>
                  <a:pt x="0" y="0"/>
                  <a:pt x="0" y="0"/>
                </a:cubicBezTo>
                <a:cubicBezTo>
                  <a:pt x="0" y="869"/>
                  <a:pt x="0" y="869"/>
                  <a:pt x="0" y="869"/>
                </a:cubicBezTo>
                <a:cubicBezTo>
                  <a:pt x="594" y="869"/>
                  <a:pt x="594" y="869"/>
                  <a:pt x="594" y="869"/>
                </a:cubicBezTo>
                <a:cubicBezTo>
                  <a:pt x="594" y="666"/>
                  <a:pt x="594" y="666"/>
                  <a:pt x="594" y="666"/>
                </a:cubicBezTo>
                <a:cubicBezTo>
                  <a:pt x="675" y="666"/>
                  <a:pt x="675" y="666"/>
                  <a:pt x="675" y="666"/>
                </a:cubicBezTo>
                <a:cubicBezTo>
                  <a:pt x="675" y="869"/>
                  <a:pt x="675" y="869"/>
                  <a:pt x="675" y="869"/>
                </a:cubicBezTo>
                <a:cubicBezTo>
                  <a:pt x="1099" y="869"/>
                  <a:pt x="1099" y="869"/>
                  <a:pt x="1099" y="869"/>
                </a:cubicBezTo>
                <a:cubicBezTo>
                  <a:pt x="1099" y="293"/>
                  <a:pt x="1099" y="293"/>
                  <a:pt x="1099" y="293"/>
                </a:cubicBezTo>
                <a:lnTo>
                  <a:pt x="1099" y="284"/>
                </a:lnTo>
                <a:cubicBezTo>
                  <a:pt x="1099" y="132"/>
                  <a:pt x="977" y="0"/>
                  <a:pt x="827" y="0"/>
                </a:cubicBezTo>
              </a:path>
            </a:pathLst>
          </a:custGeom>
          <a:solidFill>
            <a:srgbClr val="9BBB5C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19" name="Freeform 33"/>
          <p:cNvSpPr>
            <a:spLocks noChangeArrowheads="1"/>
          </p:cNvSpPr>
          <p:nvPr/>
        </p:nvSpPr>
        <p:spPr bwMode="auto">
          <a:xfrm>
            <a:off x="4776137" y="3073714"/>
            <a:ext cx="202565" cy="622659"/>
          </a:xfrm>
          <a:custGeom>
            <a:avLst/>
            <a:gdLst>
              <a:gd name="T0" fmla="*/ 424 w 425"/>
              <a:gd name="T1" fmla="*/ 0 h 1293"/>
              <a:gd name="T2" fmla="*/ 0 w 425"/>
              <a:gd name="T3" fmla="*/ 0 h 1293"/>
              <a:gd name="T4" fmla="*/ 0 w 425"/>
              <a:gd name="T5" fmla="*/ 1292 h 1293"/>
              <a:gd name="T6" fmla="*/ 424 w 425"/>
              <a:gd name="T7" fmla="*/ 1292 h 1293"/>
              <a:gd name="T8" fmla="*/ 424 w 42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1293">
                <a:moveTo>
                  <a:pt x="424" y="0"/>
                </a:moveTo>
                <a:lnTo>
                  <a:pt x="0" y="0"/>
                </a:lnTo>
                <a:lnTo>
                  <a:pt x="0" y="1292"/>
                </a:lnTo>
                <a:lnTo>
                  <a:pt x="424" y="1292"/>
                </a:lnTo>
                <a:lnTo>
                  <a:pt x="424" y="0"/>
                </a:lnTo>
              </a:path>
            </a:pathLst>
          </a:custGeom>
          <a:solidFill>
            <a:srgbClr val="268B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0" name="Freeform 34"/>
          <p:cNvSpPr>
            <a:spLocks noChangeArrowheads="1"/>
          </p:cNvSpPr>
          <p:nvPr/>
        </p:nvSpPr>
        <p:spPr bwMode="auto">
          <a:xfrm>
            <a:off x="4776137" y="3073714"/>
            <a:ext cx="202565" cy="622659"/>
          </a:xfrm>
          <a:custGeom>
            <a:avLst/>
            <a:gdLst>
              <a:gd name="T0" fmla="*/ 424 w 425"/>
              <a:gd name="T1" fmla="*/ 0 h 1293"/>
              <a:gd name="T2" fmla="*/ 0 w 425"/>
              <a:gd name="T3" fmla="*/ 0 h 1293"/>
              <a:gd name="T4" fmla="*/ 0 w 425"/>
              <a:gd name="T5" fmla="*/ 1292 h 1293"/>
              <a:gd name="T6" fmla="*/ 424 w 425"/>
              <a:gd name="T7" fmla="*/ 1292 h 1293"/>
              <a:gd name="T8" fmla="*/ 424 w 42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1293">
                <a:moveTo>
                  <a:pt x="424" y="0"/>
                </a:moveTo>
                <a:lnTo>
                  <a:pt x="0" y="0"/>
                </a:lnTo>
                <a:lnTo>
                  <a:pt x="0" y="1292"/>
                </a:lnTo>
                <a:lnTo>
                  <a:pt x="424" y="1292"/>
                </a:lnTo>
                <a:lnTo>
                  <a:pt x="424" y="0"/>
                </a:lnTo>
              </a:path>
            </a:pathLst>
          </a:custGeom>
          <a:solidFill>
            <a:srgbClr val="F29B26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1" name="Freeform 35"/>
          <p:cNvSpPr>
            <a:spLocks noChangeArrowheads="1"/>
          </p:cNvSpPr>
          <p:nvPr/>
        </p:nvSpPr>
        <p:spPr bwMode="auto">
          <a:xfrm>
            <a:off x="4776137" y="3747559"/>
            <a:ext cx="202565" cy="130075"/>
          </a:xfrm>
          <a:custGeom>
            <a:avLst/>
            <a:gdLst>
              <a:gd name="T0" fmla="*/ 424 w 425"/>
              <a:gd name="T1" fmla="*/ 0 h 274"/>
              <a:gd name="T2" fmla="*/ 424 w 425"/>
              <a:gd name="T3" fmla="*/ 0 h 274"/>
              <a:gd name="T4" fmla="*/ 0 w 425"/>
              <a:gd name="T5" fmla="*/ 0 h 274"/>
              <a:gd name="T6" fmla="*/ 212 w 425"/>
              <a:gd name="T7" fmla="*/ 273 h 274"/>
              <a:gd name="T8" fmla="*/ 424 w 425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274">
                <a:moveTo>
                  <a:pt x="424" y="0"/>
                </a:moveTo>
                <a:lnTo>
                  <a:pt x="424" y="0"/>
                </a:lnTo>
                <a:cubicBezTo>
                  <a:pt x="0" y="0"/>
                  <a:pt x="0" y="0"/>
                  <a:pt x="0" y="0"/>
                </a:cubicBezTo>
                <a:cubicBezTo>
                  <a:pt x="20" y="181"/>
                  <a:pt x="101" y="273"/>
                  <a:pt x="212" y="273"/>
                </a:cubicBezTo>
                <a:cubicBezTo>
                  <a:pt x="322" y="273"/>
                  <a:pt x="413" y="181"/>
                  <a:pt x="424" y="0"/>
                </a:cubicBezTo>
              </a:path>
            </a:pathLst>
          </a:custGeom>
          <a:solidFill>
            <a:srgbClr val="F29B26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2" name="Freeform 36"/>
          <p:cNvSpPr>
            <a:spLocks noChangeArrowheads="1"/>
          </p:cNvSpPr>
          <p:nvPr/>
        </p:nvSpPr>
        <p:spPr bwMode="auto">
          <a:xfrm>
            <a:off x="4449892" y="3073714"/>
            <a:ext cx="285722" cy="622659"/>
          </a:xfrm>
          <a:custGeom>
            <a:avLst/>
            <a:gdLst>
              <a:gd name="T0" fmla="*/ 594 w 595"/>
              <a:gd name="T1" fmla="*/ 0 h 1293"/>
              <a:gd name="T2" fmla="*/ 0 w 595"/>
              <a:gd name="T3" fmla="*/ 0 h 1293"/>
              <a:gd name="T4" fmla="*/ 0 w 595"/>
              <a:gd name="T5" fmla="*/ 1292 h 1293"/>
              <a:gd name="T6" fmla="*/ 594 w 595"/>
              <a:gd name="T7" fmla="*/ 1292 h 1293"/>
              <a:gd name="T8" fmla="*/ 594 w 59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293">
                <a:moveTo>
                  <a:pt x="594" y="0"/>
                </a:moveTo>
                <a:lnTo>
                  <a:pt x="0" y="0"/>
                </a:lnTo>
                <a:lnTo>
                  <a:pt x="0" y="1292"/>
                </a:lnTo>
                <a:lnTo>
                  <a:pt x="594" y="1292"/>
                </a:lnTo>
                <a:lnTo>
                  <a:pt x="594" y="0"/>
                </a:lnTo>
              </a:path>
            </a:pathLst>
          </a:custGeom>
          <a:solidFill>
            <a:srgbClr val="268B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3" name="Freeform 37"/>
          <p:cNvSpPr>
            <a:spLocks noChangeArrowheads="1"/>
          </p:cNvSpPr>
          <p:nvPr/>
        </p:nvSpPr>
        <p:spPr bwMode="auto">
          <a:xfrm>
            <a:off x="4449892" y="3073714"/>
            <a:ext cx="285722" cy="622659"/>
          </a:xfrm>
          <a:custGeom>
            <a:avLst/>
            <a:gdLst>
              <a:gd name="T0" fmla="*/ 594 w 595"/>
              <a:gd name="T1" fmla="*/ 0 h 1293"/>
              <a:gd name="T2" fmla="*/ 0 w 595"/>
              <a:gd name="T3" fmla="*/ 0 h 1293"/>
              <a:gd name="T4" fmla="*/ 0 w 595"/>
              <a:gd name="T5" fmla="*/ 1292 h 1293"/>
              <a:gd name="T6" fmla="*/ 594 w 595"/>
              <a:gd name="T7" fmla="*/ 1292 h 1293"/>
              <a:gd name="T8" fmla="*/ 594 w 59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293">
                <a:moveTo>
                  <a:pt x="594" y="0"/>
                </a:moveTo>
                <a:lnTo>
                  <a:pt x="0" y="0"/>
                </a:lnTo>
                <a:lnTo>
                  <a:pt x="0" y="1292"/>
                </a:lnTo>
                <a:lnTo>
                  <a:pt x="594" y="1292"/>
                </a:lnTo>
                <a:lnTo>
                  <a:pt x="594" y="0"/>
                </a:lnTo>
              </a:path>
            </a:pathLst>
          </a:custGeom>
          <a:solidFill>
            <a:srgbClr val="F29B26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4" name="Freeform 38"/>
          <p:cNvSpPr>
            <a:spLocks noChangeArrowheads="1"/>
          </p:cNvSpPr>
          <p:nvPr/>
        </p:nvSpPr>
        <p:spPr bwMode="auto">
          <a:xfrm>
            <a:off x="4449892" y="3747559"/>
            <a:ext cx="285722" cy="812441"/>
          </a:xfrm>
          <a:custGeom>
            <a:avLst/>
            <a:gdLst>
              <a:gd name="T0" fmla="*/ 594 w 595"/>
              <a:gd name="T1" fmla="*/ 0 h 1685"/>
              <a:gd name="T2" fmla="*/ 594 w 595"/>
              <a:gd name="T3" fmla="*/ 0 h 1685"/>
              <a:gd name="T4" fmla="*/ 0 w 595"/>
              <a:gd name="T5" fmla="*/ 0 h 1685"/>
              <a:gd name="T6" fmla="*/ 0 w 595"/>
              <a:gd name="T7" fmla="*/ 445 h 1685"/>
              <a:gd name="T8" fmla="*/ 81 w 595"/>
              <a:gd name="T9" fmla="*/ 445 h 1685"/>
              <a:gd name="T10" fmla="*/ 81 w 595"/>
              <a:gd name="T11" fmla="*/ 1684 h 1685"/>
              <a:gd name="T12" fmla="*/ 594 w 595"/>
              <a:gd name="T13" fmla="*/ 1684 h 1685"/>
              <a:gd name="T14" fmla="*/ 594 w 595"/>
              <a:gd name="T15" fmla="*/ 81 h 1685"/>
              <a:gd name="T16" fmla="*/ 594 w 595"/>
              <a:gd name="T17" fmla="*/ 81 h 1685"/>
              <a:gd name="T18" fmla="*/ 594 w 595"/>
              <a:gd name="T19" fmla="*/ 81 h 1685"/>
              <a:gd name="T20" fmla="*/ 594 w 595"/>
              <a:gd name="T21" fmla="*/ 81 h 1685"/>
              <a:gd name="T22" fmla="*/ 594 w 595"/>
              <a:gd name="T23" fmla="*/ 72 h 1685"/>
              <a:gd name="T24" fmla="*/ 594 w 595"/>
              <a:gd name="T25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5" h="1685">
                <a:moveTo>
                  <a:pt x="594" y="0"/>
                </a:moveTo>
                <a:lnTo>
                  <a:pt x="594" y="0"/>
                </a:lnTo>
                <a:cubicBezTo>
                  <a:pt x="0" y="0"/>
                  <a:pt x="0" y="0"/>
                  <a:pt x="0" y="0"/>
                </a:cubicBezTo>
                <a:cubicBezTo>
                  <a:pt x="0" y="445"/>
                  <a:pt x="0" y="445"/>
                  <a:pt x="0" y="445"/>
                </a:cubicBezTo>
                <a:cubicBezTo>
                  <a:pt x="81" y="445"/>
                  <a:pt x="81" y="445"/>
                  <a:pt x="81" y="445"/>
                </a:cubicBezTo>
                <a:cubicBezTo>
                  <a:pt x="81" y="1684"/>
                  <a:pt x="81" y="1684"/>
                  <a:pt x="81" y="1684"/>
                </a:cubicBezTo>
                <a:cubicBezTo>
                  <a:pt x="594" y="1684"/>
                  <a:pt x="594" y="1684"/>
                  <a:pt x="594" y="1684"/>
                </a:cubicBezTo>
                <a:cubicBezTo>
                  <a:pt x="594" y="81"/>
                  <a:pt x="594" y="81"/>
                  <a:pt x="594" y="81"/>
                </a:cubicBezTo>
                <a:lnTo>
                  <a:pt x="594" y="81"/>
                </a:lnTo>
                <a:lnTo>
                  <a:pt x="594" y="81"/>
                </a:lnTo>
                <a:lnTo>
                  <a:pt x="594" y="81"/>
                </a:lnTo>
                <a:lnTo>
                  <a:pt x="594" y="72"/>
                </a:lnTo>
                <a:cubicBezTo>
                  <a:pt x="594" y="0"/>
                  <a:pt x="594" y="0"/>
                  <a:pt x="594" y="0"/>
                </a:cubicBezTo>
              </a:path>
            </a:pathLst>
          </a:custGeom>
          <a:solidFill>
            <a:srgbClr val="BD392F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5" name="Freeform 39"/>
          <p:cNvSpPr>
            <a:spLocks noChangeArrowheads="1"/>
          </p:cNvSpPr>
          <p:nvPr/>
        </p:nvSpPr>
        <p:spPr bwMode="auto">
          <a:xfrm>
            <a:off x="4488272" y="4609045"/>
            <a:ext cx="247342" cy="466993"/>
          </a:xfrm>
          <a:custGeom>
            <a:avLst/>
            <a:gdLst>
              <a:gd name="T0" fmla="*/ 513 w 514"/>
              <a:gd name="T1" fmla="*/ 0 h 968"/>
              <a:gd name="T2" fmla="*/ 513 w 514"/>
              <a:gd name="T3" fmla="*/ 0 h 968"/>
              <a:gd name="T4" fmla="*/ 0 w 514"/>
              <a:gd name="T5" fmla="*/ 0 h 968"/>
              <a:gd name="T6" fmla="*/ 0 w 514"/>
              <a:gd name="T7" fmla="*/ 735 h 968"/>
              <a:gd name="T8" fmla="*/ 252 w 514"/>
              <a:gd name="T9" fmla="*/ 967 h 968"/>
              <a:gd name="T10" fmla="*/ 513 w 514"/>
              <a:gd name="T11" fmla="*/ 735 h 968"/>
              <a:gd name="T12" fmla="*/ 513 w 514"/>
              <a:gd name="T13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4" h="968">
                <a:moveTo>
                  <a:pt x="513" y="0"/>
                </a:moveTo>
                <a:lnTo>
                  <a:pt x="513" y="0"/>
                </a:lnTo>
                <a:cubicBezTo>
                  <a:pt x="0" y="0"/>
                  <a:pt x="0" y="0"/>
                  <a:pt x="0" y="0"/>
                </a:cubicBezTo>
                <a:cubicBezTo>
                  <a:pt x="0" y="735"/>
                  <a:pt x="0" y="735"/>
                  <a:pt x="0" y="735"/>
                </a:cubicBezTo>
                <a:cubicBezTo>
                  <a:pt x="0" y="867"/>
                  <a:pt x="109" y="967"/>
                  <a:pt x="252" y="967"/>
                </a:cubicBezTo>
                <a:cubicBezTo>
                  <a:pt x="393" y="967"/>
                  <a:pt x="513" y="867"/>
                  <a:pt x="513" y="735"/>
                </a:cubicBezTo>
                <a:cubicBezTo>
                  <a:pt x="513" y="0"/>
                  <a:pt x="513" y="0"/>
                  <a:pt x="513" y="0"/>
                </a:cubicBezTo>
              </a:path>
            </a:pathLst>
          </a:custGeom>
          <a:solidFill>
            <a:srgbClr val="445469">
              <a:lumMod val="75000"/>
            </a:srgb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3669487" y="4687943"/>
            <a:ext cx="347558" cy="130075"/>
          </a:xfrm>
          <a:custGeom>
            <a:avLst/>
            <a:gdLst>
              <a:gd name="T0" fmla="*/ 724 w 725"/>
              <a:gd name="T1" fmla="*/ 262 h 273"/>
              <a:gd name="T2" fmla="*/ 0 w 725"/>
              <a:gd name="T3" fmla="*/ 0 h 273"/>
              <a:gd name="T4" fmla="*/ 0 w 725"/>
              <a:gd name="T5" fmla="*/ 11 h 273"/>
              <a:gd name="T6" fmla="*/ 724 w 725"/>
              <a:gd name="T7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273">
                <a:moveTo>
                  <a:pt x="724" y="262"/>
                </a:moveTo>
                <a:lnTo>
                  <a:pt x="0" y="0"/>
                </a:lnTo>
                <a:lnTo>
                  <a:pt x="0" y="11"/>
                </a:lnTo>
                <a:lnTo>
                  <a:pt x="724" y="272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22860" rIns="45720" bIns="2286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127" name="Freeform 49"/>
          <p:cNvSpPr>
            <a:spLocks noChangeArrowheads="1"/>
          </p:cNvSpPr>
          <p:nvPr/>
        </p:nvSpPr>
        <p:spPr bwMode="auto">
          <a:xfrm>
            <a:off x="4872077" y="4152702"/>
            <a:ext cx="353954" cy="217504"/>
          </a:xfrm>
          <a:custGeom>
            <a:avLst/>
            <a:gdLst>
              <a:gd name="T0" fmla="*/ 737 w 738"/>
              <a:gd name="T1" fmla="*/ 0 h 454"/>
              <a:gd name="T2" fmla="*/ 0 w 738"/>
              <a:gd name="T3" fmla="*/ 442 h 454"/>
              <a:gd name="T4" fmla="*/ 11 w 738"/>
              <a:gd name="T5" fmla="*/ 453 h 454"/>
              <a:gd name="T6" fmla="*/ 737 w 738"/>
              <a:gd name="T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8" h="454">
                <a:moveTo>
                  <a:pt x="737" y="0"/>
                </a:moveTo>
                <a:lnTo>
                  <a:pt x="0" y="442"/>
                </a:lnTo>
                <a:lnTo>
                  <a:pt x="11" y="453"/>
                </a:lnTo>
                <a:lnTo>
                  <a:pt x="737" y="9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22860" rIns="45720" bIns="2286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srgbClr val="44546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055" y="2094954"/>
            <a:ext cx="3490107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1200" dirty="0"/>
              <a:t>Знание профильных </a:t>
            </a:r>
          </a:p>
          <a:p>
            <a:r>
              <a:rPr lang="ru-RU" sz="1200" dirty="0"/>
              <a:t>предметов: математика, </a:t>
            </a:r>
            <a:r>
              <a:rPr lang="ru-RU" sz="1200" dirty="0" smtClean="0"/>
              <a:t>информатика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Знание основ программирования</a:t>
            </a:r>
          </a:p>
          <a:p>
            <a:endParaRPr lang="ru-RU" sz="1200" dirty="0"/>
          </a:p>
          <a:p>
            <a:r>
              <a:rPr lang="ru-RU" sz="1200" dirty="0"/>
              <a:t>Знание основ робототехники</a:t>
            </a:r>
          </a:p>
          <a:p>
            <a:endParaRPr lang="ru-RU" sz="1200" dirty="0"/>
          </a:p>
          <a:p>
            <a:r>
              <a:rPr lang="ru-RU" sz="1200" dirty="0"/>
              <a:t>Знание основ веб-дизайна</a:t>
            </a:r>
          </a:p>
          <a:p>
            <a:endParaRPr lang="ru-RU" sz="1200" dirty="0"/>
          </a:p>
          <a:p>
            <a:r>
              <a:rPr lang="ru-RU" sz="1200" dirty="0"/>
              <a:t>Знание </a:t>
            </a:r>
            <a:r>
              <a:rPr lang="ru-RU" sz="1200" dirty="0" smtClean="0"/>
              <a:t>основ аппаратного обеспечения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Способность самостоятельно анализировать информацию</a:t>
            </a:r>
          </a:p>
          <a:p>
            <a:endParaRPr lang="ru-RU" sz="1200" dirty="0"/>
          </a:p>
          <a:p>
            <a:r>
              <a:rPr lang="ru-RU" sz="1200" dirty="0"/>
              <a:t>Опыт участия в конкурсных и презентационных мероприятиях</a:t>
            </a:r>
          </a:p>
          <a:p>
            <a:endParaRPr lang="ru-RU" sz="1200" dirty="0"/>
          </a:p>
          <a:p>
            <a:r>
              <a:rPr lang="ru-RU" sz="1200" dirty="0"/>
              <a:t>Опыт проектной деятельности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610414" y="2091751"/>
            <a:ext cx="3463341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1200" dirty="0"/>
              <a:t>Осознанный выбор направления профессиональной подготовки</a:t>
            </a:r>
          </a:p>
          <a:p>
            <a:endParaRPr lang="ru-RU" sz="1200" dirty="0"/>
          </a:p>
          <a:p>
            <a:r>
              <a:rPr lang="ru-RU" sz="1200" dirty="0"/>
              <a:t>Готовность продолжать образование по профилю</a:t>
            </a:r>
          </a:p>
          <a:p>
            <a:endParaRPr lang="ru-RU" sz="1200" dirty="0"/>
          </a:p>
          <a:p>
            <a:r>
              <a:rPr lang="ru-RU" sz="1200" dirty="0"/>
              <a:t>Понимание современных </a:t>
            </a:r>
            <a:r>
              <a:rPr lang="en-US" sz="1200" dirty="0" smtClean="0"/>
              <a:t> IT</a:t>
            </a:r>
            <a:r>
              <a:rPr lang="ru-RU" sz="1200" dirty="0" smtClean="0"/>
              <a:t>-трендов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Знание регионального рынка </a:t>
            </a:r>
            <a:r>
              <a:rPr lang="en-US" sz="1200" dirty="0" smtClean="0"/>
              <a:t>IT</a:t>
            </a:r>
            <a:r>
              <a:rPr lang="ru-RU" sz="1200" dirty="0" smtClean="0"/>
              <a:t>-образования</a:t>
            </a:r>
            <a:r>
              <a:rPr lang="ru-RU" sz="1200" dirty="0"/>
              <a:t>: БГТУ, </a:t>
            </a:r>
            <a:r>
              <a:rPr lang="ru-RU" sz="1200" dirty="0" err="1" smtClean="0"/>
              <a:t>БелГУ</a:t>
            </a:r>
            <a:r>
              <a:rPr lang="ru-RU" sz="1200" dirty="0" smtClean="0"/>
              <a:t>, БУКЭП </a:t>
            </a:r>
            <a:r>
              <a:rPr lang="en-US" sz="1200" dirty="0" smtClean="0"/>
              <a:t> </a:t>
            </a:r>
            <a:r>
              <a:rPr lang="ru-RU" sz="1200" dirty="0" smtClean="0"/>
              <a:t>(</a:t>
            </a:r>
            <a:r>
              <a:rPr lang="ru-RU" sz="1200" dirty="0"/>
              <a:t>ведущие кафедры и специальности).</a:t>
            </a:r>
          </a:p>
          <a:p>
            <a:endParaRPr lang="ru-RU" sz="1200" dirty="0"/>
          </a:p>
          <a:p>
            <a:r>
              <a:rPr lang="ru-RU" sz="1200" dirty="0"/>
              <a:t>Знание региональных </a:t>
            </a:r>
            <a:r>
              <a:rPr lang="en-US" sz="1200" dirty="0" smtClean="0"/>
              <a:t>IT</a:t>
            </a:r>
            <a:r>
              <a:rPr lang="ru-RU" sz="1200" dirty="0" smtClean="0"/>
              <a:t>-компаний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Ориентация на Белгородские ВУЗы </a:t>
            </a:r>
          </a:p>
          <a:p>
            <a:r>
              <a:rPr lang="ru-RU" sz="1200" dirty="0"/>
              <a:t>и </a:t>
            </a:r>
            <a:r>
              <a:rPr lang="en-US" sz="1200" dirty="0" smtClean="0"/>
              <a:t>IT</a:t>
            </a:r>
            <a:r>
              <a:rPr lang="ru-RU" sz="1200" dirty="0" smtClean="0"/>
              <a:t>-компании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Желание профессионально развиваться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707" y="5928931"/>
            <a:ext cx="763596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* Образ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выпускника – совокупность качеств и умений, сформированных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 результате реализации образовательной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программы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4" name="Group 2"/>
          <p:cNvGrpSpPr/>
          <p:nvPr/>
        </p:nvGrpSpPr>
        <p:grpSpPr>
          <a:xfrm>
            <a:off x="157600" y="1510704"/>
            <a:ext cx="4330677" cy="489839"/>
            <a:chOff x="1848067" y="2697524"/>
            <a:chExt cx="2311184" cy="316190"/>
          </a:xfrm>
        </p:grpSpPr>
        <p:cxnSp>
          <p:nvCxnSpPr>
            <p:cNvPr id="45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47" name="Group 2"/>
          <p:cNvGrpSpPr/>
          <p:nvPr/>
        </p:nvGrpSpPr>
        <p:grpSpPr>
          <a:xfrm rot="10800000">
            <a:off x="4440307" y="5256534"/>
            <a:ext cx="4330677" cy="489839"/>
            <a:chOff x="1848067" y="2697524"/>
            <a:chExt cx="2311184" cy="316190"/>
          </a:xfrm>
        </p:grpSpPr>
        <p:cxnSp>
          <p:nvCxnSpPr>
            <p:cNvPr id="48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2"/>
          <p:cNvGrpSpPr/>
          <p:nvPr/>
        </p:nvGrpSpPr>
        <p:grpSpPr>
          <a:xfrm rot="10800000" flipH="1">
            <a:off x="107492" y="5256534"/>
            <a:ext cx="4330677" cy="489839"/>
            <a:chOff x="1848067" y="2697524"/>
            <a:chExt cx="2311184" cy="316190"/>
          </a:xfrm>
        </p:grpSpPr>
        <p:cxnSp>
          <p:nvCxnSpPr>
            <p:cNvPr id="54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2"/>
          <p:cNvGrpSpPr/>
          <p:nvPr/>
        </p:nvGrpSpPr>
        <p:grpSpPr>
          <a:xfrm flipH="1">
            <a:off x="4488276" y="1510704"/>
            <a:ext cx="4330677" cy="489839"/>
            <a:chOff x="1848067" y="2697524"/>
            <a:chExt cx="2311184" cy="316190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btitle 2"/>
          <p:cNvSpPr txBox="1">
            <a:spLocks/>
          </p:cNvSpPr>
          <p:nvPr/>
        </p:nvSpPr>
        <p:spPr>
          <a:xfrm>
            <a:off x="784707" y="1662003"/>
            <a:ext cx="2286039" cy="338540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45469"/>
                </a:solidFill>
                <a:latin typeface="Lato Regular"/>
                <a:cs typeface="Lato Regular"/>
              </a:rPr>
              <a:t>Компетенции</a:t>
            </a:r>
            <a:endParaRPr lang="en-US" sz="16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6149338" y="1641365"/>
            <a:ext cx="2271331" cy="338540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45469"/>
                </a:solidFill>
                <a:latin typeface="Lato Regular"/>
                <a:cs typeface="Lato Regular"/>
              </a:rPr>
              <a:t>Профориентация</a:t>
            </a:r>
            <a:endParaRPr lang="en-US" sz="16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52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11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60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Образ выпускника </a:t>
            </a:r>
            <a:r>
              <a:rPr lang="en-US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IT-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класса*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1326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lregion.ru/upload/iblock/6c8/_MG_82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4821" b="15117"/>
          <a:stretch/>
        </p:blipFill>
        <p:spPr bwMode="auto">
          <a:xfrm>
            <a:off x="0" y="1275733"/>
            <a:ext cx="9144006" cy="55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4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168870" y="1781490"/>
            <a:ext cx="5880538" cy="2790496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Белгородчина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территория  инновационной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экономики»</a:t>
            </a:r>
          </a:p>
          <a:p>
            <a:pPr fontAlgn="auto">
              <a:spcAft>
                <a:spcPts val="0"/>
              </a:spcAft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268288" fontAlgn="auto">
              <a:spcAft>
                <a:spcPts val="0"/>
              </a:spcAft>
            </a:pPr>
            <a:endParaRPr lang="ru-RU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5488" fontAlgn="auto">
              <a:spcAft>
                <a:spcPts val="0"/>
              </a:spcAft>
            </a:pP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  Губернатора Белгородской области</a:t>
            </a:r>
            <a:b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Е.С. Савченко о результатах деятельности регионального Правительства в 2016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9695"/>
            <a:ext cx="9144005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Стратегическое направление развития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7200" y="6527945"/>
            <a:ext cx="1066800" cy="329184"/>
          </a:xfrm>
        </p:spPr>
        <p:txBody>
          <a:bodyPr/>
          <a:lstStyle/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2</a:t>
            </a:fld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93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Прямоугольник 93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0" y="-6355"/>
            <a:ext cx="9144000" cy="117724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Поддержка </a:t>
            </a:r>
            <a:r>
              <a:rPr lang="en-US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IT-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компаний</a:t>
            </a:r>
            <a:r>
              <a:rPr lang="ru-RU" sz="40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 </a:t>
            </a:r>
            <a:br>
              <a:rPr lang="ru-RU" sz="4000" b="1" kern="0" dirty="0" smtClean="0">
                <a:solidFill>
                  <a:schemeClr val="bg1"/>
                </a:solidFill>
                <a:latin typeface="+mj-lt"/>
                <a:cs typeface="Lato Regular"/>
              </a:rPr>
            </a:b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в Белгородской области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96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3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97" name="Freeform 6"/>
          <p:cNvSpPr>
            <a:spLocks noChangeArrowheads="1"/>
          </p:cNvSpPr>
          <p:nvPr/>
        </p:nvSpPr>
        <p:spPr bwMode="auto">
          <a:xfrm>
            <a:off x="1542905" y="5170100"/>
            <a:ext cx="7380378" cy="760841"/>
          </a:xfrm>
          <a:custGeom>
            <a:avLst/>
            <a:gdLst>
              <a:gd name="T0" fmla="*/ 10132 w 10133"/>
              <a:gd name="T1" fmla="*/ 2990 h 2991"/>
              <a:gd name="T2" fmla="*/ 0 w 10133"/>
              <a:gd name="T3" fmla="*/ 2990 h 2991"/>
              <a:gd name="T4" fmla="*/ 0 w 10133"/>
              <a:gd name="T5" fmla="*/ 0 h 2991"/>
              <a:gd name="T6" fmla="*/ 10132 w 10133"/>
              <a:gd name="T7" fmla="*/ 0 h 2991"/>
              <a:gd name="T8" fmla="*/ 10132 w 10133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3" h="2991">
                <a:moveTo>
                  <a:pt x="10132" y="2990"/>
                </a:moveTo>
                <a:lnTo>
                  <a:pt x="0" y="2990"/>
                </a:lnTo>
                <a:lnTo>
                  <a:pt x="0" y="0"/>
                </a:lnTo>
                <a:lnTo>
                  <a:pt x="10132" y="0"/>
                </a:lnTo>
                <a:lnTo>
                  <a:pt x="10132" y="2990"/>
                </a:lnTo>
              </a:path>
            </a:pathLst>
          </a:custGeom>
          <a:solidFill>
            <a:srgbClr val="BD392F"/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8" name="Freeform 4"/>
          <p:cNvSpPr>
            <a:spLocks noChangeArrowheads="1"/>
          </p:cNvSpPr>
          <p:nvPr/>
        </p:nvSpPr>
        <p:spPr bwMode="auto">
          <a:xfrm>
            <a:off x="1118748" y="4141237"/>
            <a:ext cx="7804535" cy="760841"/>
          </a:xfrm>
          <a:custGeom>
            <a:avLst/>
            <a:gdLst>
              <a:gd name="T0" fmla="*/ 11798 w 11799"/>
              <a:gd name="T1" fmla="*/ 2990 h 2991"/>
              <a:gd name="T2" fmla="*/ 0 w 11799"/>
              <a:gd name="T3" fmla="*/ 2990 h 2991"/>
              <a:gd name="T4" fmla="*/ 0 w 11799"/>
              <a:gd name="T5" fmla="*/ 0 h 2991"/>
              <a:gd name="T6" fmla="*/ 11798 w 11799"/>
              <a:gd name="T7" fmla="*/ 0 h 2991"/>
              <a:gd name="T8" fmla="*/ 11798 w 11799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99" h="2991">
                <a:moveTo>
                  <a:pt x="11798" y="2990"/>
                </a:moveTo>
                <a:lnTo>
                  <a:pt x="0" y="2990"/>
                </a:lnTo>
                <a:lnTo>
                  <a:pt x="0" y="0"/>
                </a:lnTo>
                <a:lnTo>
                  <a:pt x="11798" y="0"/>
                </a:lnTo>
                <a:lnTo>
                  <a:pt x="11798" y="299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Freeform 8"/>
          <p:cNvSpPr>
            <a:spLocks noChangeArrowheads="1"/>
          </p:cNvSpPr>
          <p:nvPr/>
        </p:nvSpPr>
        <p:spPr bwMode="auto">
          <a:xfrm>
            <a:off x="305555" y="2086461"/>
            <a:ext cx="8617728" cy="761964"/>
          </a:xfrm>
          <a:custGeom>
            <a:avLst/>
            <a:gdLst>
              <a:gd name="T0" fmla="*/ 15364 w 15365"/>
              <a:gd name="T1" fmla="*/ 2994 h 2995"/>
              <a:gd name="T2" fmla="*/ 0 w 15365"/>
              <a:gd name="T3" fmla="*/ 2994 h 2995"/>
              <a:gd name="T4" fmla="*/ 0 w 15365"/>
              <a:gd name="T5" fmla="*/ 0 h 2995"/>
              <a:gd name="T6" fmla="*/ 15364 w 15365"/>
              <a:gd name="T7" fmla="*/ 0 h 2995"/>
              <a:gd name="T8" fmla="*/ 15364 w 15365"/>
              <a:gd name="T9" fmla="*/ 299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5" h="2995">
                <a:moveTo>
                  <a:pt x="15364" y="2994"/>
                </a:moveTo>
                <a:lnTo>
                  <a:pt x="0" y="2994"/>
                </a:lnTo>
                <a:lnTo>
                  <a:pt x="0" y="0"/>
                </a:lnTo>
                <a:lnTo>
                  <a:pt x="15364" y="0"/>
                </a:lnTo>
                <a:lnTo>
                  <a:pt x="15364" y="2994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Freeform 2"/>
          <p:cNvSpPr>
            <a:spLocks noChangeArrowheads="1"/>
          </p:cNvSpPr>
          <p:nvPr/>
        </p:nvSpPr>
        <p:spPr bwMode="auto">
          <a:xfrm>
            <a:off x="698803" y="3123611"/>
            <a:ext cx="8224480" cy="760841"/>
          </a:xfrm>
          <a:custGeom>
            <a:avLst/>
            <a:gdLst>
              <a:gd name="T0" fmla="*/ 12579 w 12580"/>
              <a:gd name="T1" fmla="*/ 2990 h 2991"/>
              <a:gd name="T2" fmla="*/ 0 w 12580"/>
              <a:gd name="T3" fmla="*/ 2990 h 2991"/>
              <a:gd name="T4" fmla="*/ 0 w 12580"/>
              <a:gd name="T5" fmla="*/ 0 h 2991"/>
              <a:gd name="T6" fmla="*/ 12579 w 12580"/>
              <a:gd name="T7" fmla="*/ 0 h 2991"/>
              <a:gd name="T8" fmla="*/ 12579 w 12580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80" h="2991">
                <a:moveTo>
                  <a:pt x="12579" y="2990"/>
                </a:moveTo>
                <a:lnTo>
                  <a:pt x="0" y="2990"/>
                </a:lnTo>
                <a:lnTo>
                  <a:pt x="0" y="0"/>
                </a:lnTo>
                <a:lnTo>
                  <a:pt x="12579" y="0"/>
                </a:lnTo>
                <a:lnTo>
                  <a:pt x="12579" y="2990"/>
                </a:lnTo>
              </a:path>
            </a:pathLst>
          </a:custGeom>
          <a:solidFill>
            <a:srgbClr val="1EA185"/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1" name="Freeform 12"/>
          <p:cNvSpPr>
            <a:spLocks noChangeArrowheads="1"/>
          </p:cNvSpPr>
          <p:nvPr/>
        </p:nvSpPr>
        <p:spPr bwMode="auto">
          <a:xfrm>
            <a:off x="698803" y="2754538"/>
            <a:ext cx="1054785" cy="1123306"/>
          </a:xfrm>
          <a:custGeom>
            <a:avLst/>
            <a:gdLst>
              <a:gd name="T0" fmla="*/ 0 w 4143"/>
              <a:gd name="T1" fmla="*/ 1445 h 4414"/>
              <a:gd name="T2" fmla="*/ 3228 w 4143"/>
              <a:gd name="T3" fmla="*/ 0 h 4414"/>
              <a:gd name="T4" fmla="*/ 4142 w 4143"/>
              <a:gd name="T5" fmla="*/ 1036 h 4414"/>
              <a:gd name="T6" fmla="*/ 3439 w 4143"/>
              <a:gd name="T7" fmla="*/ 2940 h 4414"/>
              <a:gd name="T8" fmla="*/ 0 w 4143"/>
              <a:gd name="T9" fmla="*/ 4413 h 4414"/>
              <a:gd name="T10" fmla="*/ 0 w 4143"/>
              <a:gd name="T11" fmla="*/ 1445 h 4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4">
                <a:moveTo>
                  <a:pt x="0" y="1445"/>
                </a:moveTo>
                <a:lnTo>
                  <a:pt x="3228" y="0"/>
                </a:lnTo>
                <a:lnTo>
                  <a:pt x="4142" y="1036"/>
                </a:lnTo>
                <a:lnTo>
                  <a:pt x="3439" y="2940"/>
                </a:lnTo>
                <a:lnTo>
                  <a:pt x="0" y="4413"/>
                </a:lnTo>
                <a:lnTo>
                  <a:pt x="0" y="1445"/>
                </a:lnTo>
              </a:path>
            </a:pathLst>
          </a:custGeom>
          <a:solidFill>
            <a:srgbClr val="1EA185">
              <a:lumMod val="75000"/>
            </a:srgb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Freeform 135"/>
          <p:cNvSpPr>
            <a:spLocks noChangeArrowheads="1"/>
          </p:cNvSpPr>
          <p:nvPr/>
        </p:nvSpPr>
        <p:spPr bwMode="auto">
          <a:xfrm>
            <a:off x="1518620" y="2746683"/>
            <a:ext cx="232278" cy="749619"/>
          </a:xfrm>
          <a:custGeom>
            <a:avLst/>
            <a:gdLst>
              <a:gd name="T0" fmla="*/ 0 w 915"/>
              <a:gd name="T1" fmla="*/ 0 h 2947"/>
              <a:gd name="T2" fmla="*/ 759 w 915"/>
              <a:gd name="T3" fmla="*/ 1058 h 2947"/>
              <a:gd name="T4" fmla="*/ 211 w 915"/>
              <a:gd name="T5" fmla="*/ 2946 h 2947"/>
              <a:gd name="T6" fmla="*/ 914 w 915"/>
              <a:gd name="T7" fmla="*/ 1035 h 2947"/>
              <a:gd name="T8" fmla="*/ 0 w 915"/>
              <a:gd name="T9" fmla="*/ 0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" h="2947">
                <a:moveTo>
                  <a:pt x="0" y="0"/>
                </a:moveTo>
                <a:lnTo>
                  <a:pt x="759" y="1058"/>
                </a:lnTo>
                <a:lnTo>
                  <a:pt x="211" y="2946"/>
                </a:lnTo>
                <a:lnTo>
                  <a:pt x="914" y="1035"/>
                </a:lnTo>
                <a:lnTo>
                  <a:pt x="0" y="0"/>
                </a:lnTo>
              </a:path>
            </a:pathLst>
          </a:custGeom>
          <a:solidFill>
            <a:srgbClr val="1EA185">
              <a:lumMod val="50000"/>
            </a:srgb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1" name="Freeform 10"/>
          <p:cNvSpPr>
            <a:spLocks noChangeArrowheads="1"/>
          </p:cNvSpPr>
          <p:nvPr/>
        </p:nvSpPr>
        <p:spPr bwMode="auto">
          <a:xfrm>
            <a:off x="1542905" y="4796230"/>
            <a:ext cx="1054785" cy="1123307"/>
          </a:xfrm>
          <a:custGeom>
            <a:avLst/>
            <a:gdLst>
              <a:gd name="T0" fmla="*/ 0 w 4143"/>
              <a:gd name="T1" fmla="*/ 1445 h 4414"/>
              <a:gd name="T2" fmla="*/ 3229 w 4143"/>
              <a:gd name="T3" fmla="*/ 0 h 4414"/>
              <a:gd name="T4" fmla="*/ 4142 w 4143"/>
              <a:gd name="T5" fmla="*/ 1036 h 4414"/>
              <a:gd name="T6" fmla="*/ 3445 w 4143"/>
              <a:gd name="T7" fmla="*/ 2941 h 4414"/>
              <a:gd name="T8" fmla="*/ 0 w 4143"/>
              <a:gd name="T9" fmla="*/ 4413 h 4414"/>
              <a:gd name="T10" fmla="*/ 0 w 4143"/>
              <a:gd name="T11" fmla="*/ 1445 h 4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4">
                <a:moveTo>
                  <a:pt x="0" y="1445"/>
                </a:moveTo>
                <a:lnTo>
                  <a:pt x="3229" y="0"/>
                </a:lnTo>
                <a:lnTo>
                  <a:pt x="4142" y="1036"/>
                </a:lnTo>
                <a:lnTo>
                  <a:pt x="3445" y="2941"/>
                </a:lnTo>
                <a:lnTo>
                  <a:pt x="0" y="4413"/>
                </a:lnTo>
                <a:lnTo>
                  <a:pt x="0" y="1445"/>
                </a:lnTo>
              </a:path>
            </a:pathLst>
          </a:custGeom>
          <a:solidFill>
            <a:srgbClr val="BD392F">
              <a:lumMod val="75000"/>
            </a:srgb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2" name="Freeform 146"/>
          <p:cNvSpPr>
            <a:spLocks noChangeArrowheads="1"/>
          </p:cNvSpPr>
          <p:nvPr/>
        </p:nvSpPr>
        <p:spPr bwMode="auto">
          <a:xfrm>
            <a:off x="2364291" y="4809878"/>
            <a:ext cx="232277" cy="748498"/>
          </a:xfrm>
          <a:custGeom>
            <a:avLst/>
            <a:gdLst>
              <a:gd name="T0" fmla="*/ 0 w 914"/>
              <a:gd name="T1" fmla="*/ 0 h 2942"/>
              <a:gd name="T2" fmla="*/ 758 w 914"/>
              <a:gd name="T3" fmla="*/ 1052 h 2942"/>
              <a:gd name="T4" fmla="*/ 216 w 914"/>
              <a:gd name="T5" fmla="*/ 2941 h 2942"/>
              <a:gd name="T6" fmla="*/ 913 w 914"/>
              <a:gd name="T7" fmla="*/ 1036 h 2942"/>
              <a:gd name="T8" fmla="*/ 0 w 914"/>
              <a:gd name="T9" fmla="*/ 0 h 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" h="2942">
                <a:moveTo>
                  <a:pt x="0" y="0"/>
                </a:moveTo>
                <a:lnTo>
                  <a:pt x="758" y="1052"/>
                </a:lnTo>
                <a:lnTo>
                  <a:pt x="216" y="2941"/>
                </a:lnTo>
                <a:lnTo>
                  <a:pt x="913" y="1036"/>
                </a:lnTo>
                <a:lnTo>
                  <a:pt x="0" y="0"/>
                </a:lnTo>
              </a:path>
            </a:pathLst>
          </a:custGeom>
          <a:solidFill>
            <a:srgbClr val="BD392F">
              <a:lumMod val="50000"/>
            </a:srgb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3" name="Freeform 14"/>
          <p:cNvSpPr>
            <a:spLocks noChangeArrowheads="1"/>
          </p:cNvSpPr>
          <p:nvPr/>
        </p:nvSpPr>
        <p:spPr bwMode="auto">
          <a:xfrm>
            <a:off x="1118747" y="3775405"/>
            <a:ext cx="1052540" cy="1124429"/>
          </a:xfrm>
          <a:custGeom>
            <a:avLst/>
            <a:gdLst>
              <a:gd name="T0" fmla="*/ 0 w 4137"/>
              <a:gd name="T1" fmla="*/ 1445 h 4420"/>
              <a:gd name="T2" fmla="*/ 3222 w 4137"/>
              <a:gd name="T3" fmla="*/ 0 h 4420"/>
              <a:gd name="T4" fmla="*/ 4136 w 4137"/>
              <a:gd name="T5" fmla="*/ 1036 h 4420"/>
              <a:gd name="T6" fmla="*/ 3438 w 4137"/>
              <a:gd name="T7" fmla="*/ 2946 h 4420"/>
              <a:gd name="T8" fmla="*/ 0 w 4137"/>
              <a:gd name="T9" fmla="*/ 4419 h 4420"/>
              <a:gd name="T10" fmla="*/ 0 w 4137"/>
              <a:gd name="T11" fmla="*/ 1445 h 4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37" h="4420">
                <a:moveTo>
                  <a:pt x="0" y="1445"/>
                </a:moveTo>
                <a:lnTo>
                  <a:pt x="3222" y="0"/>
                </a:lnTo>
                <a:lnTo>
                  <a:pt x="4136" y="1036"/>
                </a:lnTo>
                <a:lnTo>
                  <a:pt x="3438" y="2946"/>
                </a:lnTo>
                <a:lnTo>
                  <a:pt x="0" y="4419"/>
                </a:lnTo>
                <a:lnTo>
                  <a:pt x="0" y="1445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4" name="Freeform 144"/>
          <p:cNvSpPr>
            <a:spLocks noChangeArrowheads="1"/>
          </p:cNvSpPr>
          <p:nvPr/>
        </p:nvSpPr>
        <p:spPr bwMode="auto">
          <a:xfrm>
            <a:off x="1941255" y="3778771"/>
            <a:ext cx="230033" cy="747375"/>
          </a:xfrm>
          <a:custGeom>
            <a:avLst/>
            <a:gdLst>
              <a:gd name="T0" fmla="*/ 0 w 904"/>
              <a:gd name="T1" fmla="*/ 0 h 2936"/>
              <a:gd name="T2" fmla="*/ 753 w 904"/>
              <a:gd name="T3" fmla="*/ 1047 h 2936"/>
              <a:gd name="T4" fmla="*/ 205 w 904"/>
              <a:gd name="T5" fmla="*/ 2935 h 2936"/>
              <a:gd name="T6" fmla="*/ 903 w 904"/>
              <a:gd name="T7" fmla="*/ 1025 h 2936"/>
              <a:gd name="T8" fmla="*/ 0 w 904"/>
              <a:gd name="T9" fmla="*/ 0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2936">
                <a:moveTo>
                  <a:pt x="0" y="0"/>
                </a:moveTo>
                <a:lnTo>
                  <a:pt x="753" y="1047"/>
                </a:lnTo>
                <a:lnTo>
                  <a:pt x="205" y="2935"/>
                </a:lnTo>
                <a:lnTo>
                  <a:pt x="903" y="1025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5" name="Freeform 16"/>
          <p:cNvSpPr>
            <a:spLocks noChangeArrowheads="1"/>
          </p:cNvSpPr>
          <p:nvPr/>
        </p:nvSpPr>
        <p:spPr bwMode="auto">
          <a:xfrm>
            <a:off x="305556" y="1719508"/>
            <a:ext cx="1054785" cy="1124429"/>
          </a:xfrm>
          <a:custGeom>
            <a:avLst/>
            <a:gdLst>
              <a:gd name="T0" fmla="*/ 0 w 4143"/>
              <a:gd name="T1" fmla="*/ 1445 h 4419"/>
              <a:gd name="T2" fmla="*/ 3228 w 4143"/>
              <a:gd name="T3" fmla="*/ 0 h 4419"/>
              <a:gd name="T4" fmla="*/ 4142 w 4143"/>
              <a:gd name="T5" fmla="*/ 1036 h 4419"/>
              <a:gd name="T6" fmla="*/ 3438 w 4143"/>
              <a:gd name="T7" fmla="*/ 2945 h 4419"/>
              <a:gd name="T8" fmla="*/ 0 w 4143"/>
              <a:gd name="T9" fmla="*/ 4418 h 4419"/>
              <a:gd name="T10" fmla="*/ 0 w 4143"/>
              <a:gd name="T11" fmla="*/ 1445 h 4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9">
                <a:moveTo>
                  <a:pt x="0" y="1445"/>
                </a:moveTo>
                <a:lnTo>
                  <a:pt x="3228" y="0"/>
                </a:lnTo>
                <a:lnTo>
                  <a:pt x="4142" y="1036"/>
                </a:lnTo>
                <a:lnTo>
                  <a:pt x="3438" y="2945"/>
                </a:lnTo>
                <a:lnTo>
                  <a:pt x="0" y="4418"/>
                </a:lnTo>
                <a:lnTo>
                  <a:pt x="0" y="144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6" name="Freeform 140"/>
          <p:cNvSpPr>
            <a:spLocks noChangeArrowheads="1"/>
          </p:cNvSpPr>
          <p:nvPr/>
        </p:nvSpPr>
        <p:spPr bwMode="auto">
          <a:xfrm>
            <a:off x="1134796" y="1728485"/>
            <a:ext cx="224422" cy="738397"/>
          </a:xfrm>
          <a:custGeom>
            <a:avLst/>
            <a:gdLst>
              <a:gd name="T0" fmla="*/ 0 w 881"/>
              <a:gd name="T1" fmla="*/ 0 h 2902"/>
              <a:gd name="T2" fmla="*/ 731 w 881"/>
              <a:gd name="T3" fmla="*/ 1019 h 2902"/>
              <a:gd name="T4" fmla="*/ 182 w 881"/>
              <a:gd name="T5" fmla="*/ 2901 h 2902"/>
              <a:gd name="T6" fmla="*/ 880 w 881"/>
              <a:gd name="T7" fmla="*/ 1003 h 2902"/>
              <a:gd name="T8" fmla="*/ 764 w 881"/>
              <a:gd name="T9" fmla="*/ 864 h 2902"/>
              <a:gd name="T10" fmla="*/ 0 w 881"/>
              <a:gd name="T11" fmla="*/ 0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1" h="2902">
                <a:moveTo>
                  <a:pt x="0" y="0"/>
                </a:moveTo>
                <a:lnTo>
                  <a:pt x="731" y="1019"/>
                </a:lnTo>
                <a:lnTo>
                  <a:pt x="182" y="2901"/>
                </a:lnTo>
                <a:lnTo>
                  <a:pt x="880" y="1003"/>
                </a:lnTo>
                <a:lnTo>
                  <a:pt x="764" y="864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32644" y="3305659"/>
            <a:ext cx="7374873" cy="390884"/>
          </a:xfrm>
          <a:prstGeom prst="rect">
            <a:avLst/>
          </a:prstGeom>
          <a:noFill/>
        </p:spPr>
        <p:txBody>
          <a:bodyPr wrap="square" lIns="82304" tIns="41152" rIns="82304" bIns="41152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Установление минимальной ставки налога 1% по УСН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61646" y="2275609"/>
            <a:ext cx="7545871" cy="390884"/>
          </a:xfrm>
          <a:prstGeom prst="rect">
            <a:avLst/>
          </a:prstGeom>
          <a:noFill/>
        </p:spPr>
        <p:txBody>
          <a:bodyPr wrap="square" lIns="82304" tIns="41152" rIns="82304" bIns="41152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Приобретение  жилья  в  рамках  проекта  «Новая жизнь»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97689" y="5354796"/>
            <a:ext cx="6309827" cy="390884"/>
          </a:xfrm>
          <a:prstGeom prst="rect">
            <a:avLst/>
          </a:prstGeom>
          <a:noFill/>
        </p:spPr>
        <p:txBody>
          <a:bodyPr wrap="square" lIns="82304" tIns="41152" rIns="82304" bIns="41152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Предоставление льгот на аренду помещений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018835" y="4328808"/>
            <a:ext cx="6883384" cy="390884"/>
          </a:xfrm>
          <a:prstGeom prst="rect">
            <a:avLst/>
          </a:prstGeom>
          <a:noFill/>
        </p:spPr>
        <p:txBody>
          <a:bodyPr wrap="square" lIns="82304" tIns="41152" rIns="82304" bIns="41152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Создание  системы  подготовки  </a:t>
            </a:r>
            <a:r>
              <a:rPr lang="en-US" sz="2000" b="1" dirty="0" smtClean="0">
                <a:solidFill>
                  <a:schemeClr val="bg1"/>
                </a:solidFill>
              </a:rPr>
              <a:t>IT-</a:t>
            </a:r>
            <a:r>
              <a:rPr lang="ru-RU" sz="2000" b="1" dirty="0" smtClean="0">
                <a:solidFill>
                  <a:schemeClr val="bg1"/>
                </a:solidFill>
              </a:rPr>
              <a:t>специалистов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2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5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88" y="1530088"/>
            <a:ext cx="4070357" cy="12464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dirty="0" smtClean="0"/>
              <a:t>Дефицит </a:t>
            </a:r>
            <a:r>
              <a:rPr lang="ru-RU" dirty="0"/>
              <a:t>кадров в IT-отрасли до 2018г. составит </a:t>
            </a:r>
            <a:r>
              <a:rPr lang="ru-RU" dirty="0" smtClean="0"/>
              <a:t>350 тыс</a:t>
            </a:r>
            <a:r>
              <a:rPr lang="ru-RU" dirty="0"/>
              <a:t>. </a:t>
            </a:r>
            <a:r>
              <a:rPr lang="ru-RU" dirty="0" smtClean="0"/>
              <a:t>специалистов.</a:t>
            </a:r>
          </a:p>
          <a:p>
            <a:r>
              <a:rPr lang="ru-RU" dirty="0" smtClean="0"/>
              <a:t>Дефицит в Белгородской области -  </a:t>
            </a:r>
            <a:r>
              <a:rPr lang="en-US" dirty="0" smtClean="0"/>
              <a:t>2</a:t>
            </a:r>
            <a:r>
              <a:rPr lang="ru-RU" dirty="0" smtClean="0"/>
              <a:t>,</a:t>
            </a:r>
            <a:r>
              <a:rPr lang="en-US" dirty="0" smtClean="0"/>
              <a:t>5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 smtClean="0"/>
              <a:t>специалистов для обеспечения кратного роста отрасли.</a:t>
            </a:r>
            <a:endParaRPr lang="en-US" dirty="0" smtClean="0"/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21054" r="55469" b="9789"/>
          <a:stretch/>
        </p:blipFill>
        <p:spPr bwMode="auto">
          <a:xfrm>
            <a:off x="7367604" y="2837820"/>
            <a:ext cx="1634514" cy="34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14174" r="47170" b="18227"/>
          <a:stretch/>
        </p:blipFill>
        <p:spPr bwMode="auto">
          <a:xfrm>
            <a:off x="5032447" y="2837820"/>
            <a:ext cx="2210593" cy="328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5074281" y="1540724"/>
            <a:ext cx="3877209" cy="1269582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 будущем дефицит </a:t>
            </a:r>
            <a:r>
              <a:rPr lang="en-US" dirty="0" smtClean="0"/>
              <a:t>IT</a:t>
            </a:r>
            <a:r>
              <a:rPr lang="ru-RU" dirty="0" smtClean="0"/>
              <a:t>-специалистов увеличится.  40</a:t>
            </a:r>
            <a:r>
              <a:rPr lang="ru-RU" dirty="0"/>
              <a:t>% новых </a:t>
            </a:r>
            <a:r>
              <a:rPr lang="ru-RU" dirty="0" smtClean="0"/>
              <a:t>профессий* будут на </a:t>
            </a:r>
            <a:r>
              <a:rPr lang="ru-RU" dirty="0"/>
              <a:t>стыке </a:t>
            </a:r>
            <a:r>
              <a:rPr lang="en-US" dirty="0" smtClean="0"/>
              <a:t>IT</a:t>
            </a:r>
            <a:r>
              <a:rPr lang="ru-RU" dirty="0" smtClean="0"/>
              <a:t> </a:t>
            </a:r>
            <a:r>
              <a:rPr lang="ru-RU" dirty="0"/>
              <a:t>и других  </a:t>
            </a:r>
            <a:r>
              <a:rPr lang="ru-RU" dirty="0" smtClean="0"/>
              <a:t>специальностей.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Знания </a:t>
            </a:r>
            <a:r>
              <a:rPr lang="ru-RU" dirty="0"/>
              <a:t>в </a:t>
            </a:r>
            <a:r>
              <a:rPr lang="en-US" dirty="0" smtClean="0"/>
              <a:t>IT</a:t>
            </a:r>
            <a:r>
              <a:rPr lang="ru-RU" dirty="0" smtClean="0"/>
              <a:t> </a:t>
            </a:r>
            <a:r>
              <a:rPr lang="ru-RU" dirty="0"/>
              <a:t>– дверь в будущее</a:t>
            </a:r>
            <a:r>
              <a:rPr lang="ru-RU" sz="1800" b="1" kern="0" dirty="0">
                <a:solidFill>
                  <a:srgbClr val="445469"/>
                </a:solidFill>
                <a:latin typeface="Lato Regular"/>
                <a:cs typeface="Lato Regular"/>
              </a:rPr>
              <a:t>.</a:t>
            </a:r>
          </a:p>
        </p:txBody>
      </p:sp>
      <p:pic>
        <p:nvPicPr>
          <p:cNvPr id="203" name="Picture 2" descr="C:\Users\smartbox\Desktop\00007017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28498" r="15400" b="26559"/>
          <a:stretch/>
        </p:blipFill>
        <p:spPr bwMode="auto">
          <a:xfrm>
            <a:off x="2094748" y="2763008"/>
            <a:ext cx="2827338" cy="21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roup 4"/>
          <p:cNvGrpSpPr/>
          <p:nvPr/>
        </p:nvGrpSpPr>
        <p:grpSpPr>
          <a:xfrm>
            <a:off x="811407" y="3623599"/>
            <a:ext cx="1558774" cy="1650764"/>
            <a:chOff x="10263713" y="2432248"/>
            <a:chExt cx="3852699" cy="4311086"/>
          </a:xfrm>
        </p:grpSpPr>
        <p:sp>
          <p:nvSpPr>
            <p:cNvPr id="205" name="Freeform 226"/>
            <p:cNvSpPr>
              <a:spLocks noChangeArrowheads="1"/>
            </p:cNvSpPr>
            <p:nvPr/>
          </p:nvSpPr>
          <p:spPr bwMode="auto">
            <a:xfrm>
              <a:off x="11678630" y="2432248"/>
              <a:ext cx="1022841" cy="3028574"/>
            </a:xfrm>
            <a:custGeom>
              <a:avLst/>
              <a:gdLst>
                <a:gd name="T0" fmla="*/ 279 w 310"/>
                <a:gd name="T1" fmla="*/ 203 h 910"/>
                <a:gd name="T2" fmla="*/ 279 w 310"/>
                <a:gd name="T3" fmla="*/ 203 h 910"/>
                <a:gd name="T4" fmla="*/ 217 w 310"/>
                <a:gd name="T5" fmla="*/ 179 h 910"/>
                <a:gd name="T6" fmla="*/ 89 w 310"/>
                <a:gd name="T7" fmla="*/ 179 h 910"/>
                <a:gd name="T8" fmla="*/ 30 w 310"/>
                <a:gd name="T9" fmla="*/ 203 h 910"/>
                <a:gd name="T10" fmla="*/ 0 w 310"/>
                <a:gd name="T11" fmla="*/ 279 h 910"/>
                <a:gd name="T12" fmla="*/ 0 w 310"/>
                <a:gd name="T13" fmla="*/ 490 h 910"/>
                <a:gd name="T14" fmla="*/ 27 w 310"/>
                <a:gd name="T15" fmla="*/ 517 h 910"/>
                <a:gd name="T16" fmla="*/ 52 w 310"/>
                <a:gd name="T17" fmla="*/ 490 h 910"/>
                <a:gd name="T18" fmla="*/ 52 w 310"/>
                <a:gd name="T19" fmla="*/ 279 h 910"/>
                <a:gd name="T20" fmla="*/ 65 w 310"/>
                <a:gd name="T21" fmla="*/ 241 h 910"/>
                <a:gd name="T22" fmla="*/ 70 w 310"/>
                <a:gd name="T23" fmla="*/ 236 h 910"/>
                <a:gd name="T24" fmla="*/ 70 w 310"/>
                <a:gd name="T25" fmla="*/ 877 h 910"/>
                <a:gd name="T26" fmla="*/ 103 w 310"/>
                <a:gd name="T27" fmla="*/ 909 h 910"/>
                <a:gd name="T28" fmla="*/ 136 w 310"/>
                <a:gd name="T29" fmla="*/ 877 h 910"/>
                <a:gd name="T30" fmla="*/ 136 w 310"/>
                <a:gd name="T31" fmla="*/ 560 h 910"/>
                <a:gd name="T32" fmla="*/ 173 w 310"/>
                <a:gd name="T33" fmla="*/ 560 h 910"/>
                <a:gd name="T34" fmla="*/ 173 w 310"/>
                <a:gd name="T35" fmla="*/ 877 h 910"/>
                <a:gd name="T36" fmla="*/ 206 w 310"/>
                <a:gd name="T37" fmla="*/ 909 h 910"/>
                <a:gd name="T38" fmla="*/ 238 w 310"/>
                <a:gd name="T39" fmla="*/ 877 h 910"/>
                <a:gd name="T40" fmla="*/ 238 w 310"/>
                <a:gd name="T41" fmla="*/ 236 h 910"/>
                <a:gd name="T42" fmla="*/ 244 w 310"/>
                <a:gd name="T43" fmla="*/ 238 h 910"/>
                <a:gd name="T44" fmla="*/ 255 w 310"/>
                <a:gd name="T45" fmla="*/ 279 h 910"/>
                <a:gd name="T46" fmla="*/ 255 w 310"/>
                <a:gd name="T47" fmla="*/ 490 h 910"/>
                <a:gd name="T48" fmla="*/ 282 w 310"/>
                <a:gd name="T49" fmla="*/ 517 h 910"/>
                <a:gd name="T50" fmla="*/ 309 w 310"/>
                <a:gd name="T51" fmla="*/ 490 h 910"/>
                <a:gd name="T52" fmla="*/ 309 w 310"/>
                <a:gd name="T53" fmla="*/ 279 h 910"/>
                <a:gd name="T54" fmla="*/ 279 w 310"/>
                <a:gd name="T55" fmla="*/ 203 h 910"/>
                <a:gd name="T56" fmla="*/ 154 w 310"/>
                <a:gd name="T57" fmla="*/ 149 h 910"/>
                <a:gd name="T58" fmla="*/ 154 w 310"/>
                <a:gd name="T59" fmla="*/ 149 h 910"/>
                <a:gd name="T60" fmla="*/ 220 w 310"/>
                <a:gd name="T61" fmla="*/ 73 h 910"/>
                <a:gd name="T62" fmla="*/ 154 w 310"/>
                <a:gd name="T63" fmla="*/ 0 h 910"/>
                <a:gd name="T64" fmla="*/ 89 w 310"/>
                <a:gd name="T65" fmla="*/ 73 h 910"/>
                <a:gd name="T66" fmla="*/ 154 w 310"/>
                <a:gd name="T67" fmla="*/ 1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910">
                  <a:moveTo>
                    <a:pt x="279" y="203"/>
                  </a:moveTo>
                  <a:lnTo>
                    <a:pt x="279" y="203"/>
                  </a:lnTo>
                  <a:cubicBezTo>
                    <a:pt x="255" y="179"/>
                    <a:pt x="225" y="179"/>
                    <a:pt x="217" y="179"/>
                  </a:cubicBezTo>
                  <a:cubicBezTo>
                    <a:pt x="89" y="179"/>
                    <a:pt x="89" y="179"/>
                    <a:pt x="89" y="179"/>
                  </a:cubicBezTo>
                  <a:cubicBezTo>
                    <a:pt x="84" y="179"/>
                    <a:pt x="54" y="179"/>
                    <a:pt x="30" y="203"/>
                  </a:cubicBezTo>
                  <a:cubicBezTo>
                    <a:pt x="11" y="219"/>
                    <a:pt x="0" y="246"/>
                    <a:pt x="0" y="279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3"/>
                    <a:pt x="11" y="517"/>
                    <a:pt x="27" y="517"/>
                  </a:cubicBezTo>
                  <a:cubicBezTo>
                    <a:pt x="41" y="517"/>
                    <a:pt x="52" y="503"/>
                    <a:pt x="52" y="490"/>
                  </a:cubicBezTo>
                  <a:cubicBezTo>
                    <a:pt x="52" y="279"/>
                    <a:pt x="52" y="279"/>
                    <a:pt x="52" y="279"/>
                  </a:cubicBezTo>
                  <a:cubicBezTo>
                    <a:pt x="52" y="259"/>
                    <a:pt x="57" y="246"/>
                    <a:pt x="65" y="241"/>
                  </a:cubicBezTo>
                  <a:cubicBezTo>
                    <a:pt x="68" y="238"/>
                    <a:pt x="68" y="236"/>
                    <a:pt x="70" y="236"/>
                  </a:cubicBezTo>
                  <a:cubicBezTo>
                    <a:pt x="70" y="877"/>
                    <a:pt x="70" y="877"/>
                    <a:pt x="70" y="877"/>
                  </a:cubicBezTo>
                  <a:cubicBezTo>
                    <a:pt x="70" y="896"/>
                    <a:pt x="87" y="909"/>
                    <a:pt x="103" y="909"/>
                  </a:cubicBezTo>
                  <a:cubicBezTo>
                    <a:pt x="122" y="909"/>
                    <a:pt x="136" y="896"/>
                    <a:pt x="136" y="877"/>
                  </a:cubicBezTo>
                  <a:cubicBezTo>
                    <a:pt x="136" y="560"/>
                    <a:pt x="136" y="560"/>
                    <a:pt x="136" y="560"/>
                  </a:cubicBezTo>
                  <a:cubicBezTo>
                    <a:pt x="173" y="560"/>
                    <a:pt x="173" y="560"/>
                    <a:pt x="173" y="560"/>
                  </a:cubicBezTo>
                  <a:cubicBezTo>
                    <a:pt x="173" y="877"/>
                    <a:pt x="173" y="877"/>
                    <a:pt x="173" y="877"/>
                  </a:cubicBezTo>
                  <a:cubicBezTo>
                    <a:pt x="173" y="896"/>
                    <a:pt x="187" y="909"/>
                    <a:pt x="206" y="909"/>
                  </a:cubicBezTo>
                  <a:cubicBezTo>
                    <a:pt x="222" y="909"/>
                    <a:pt x="238" y="896"/>
                    <a:pt x="238" y="87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38" y="236"/>
                    <a:pt x="241" y="238"/>
                    <a:pt x="244" y="238"/>
                  </a:cubicBezTo>
                  <a:cubicBezTo>
                    <a:pt x="252" y="246"/>
                    <a:pt x="255" y="259"/>
                    <a:pt x="255" y="279"/>
                  </a:cubicBezTo>
                  <a:cubicBezTo>
                    <a:pt x="255" y="490"/>
                    <a:pt x="255" y="490"/>
                    <a:pt x="255" y="490"/>
                  </a:cubicBezTo>
                  <a:cubicBezTo>
                    <a:pt x="255" y="503"/>
                    <a:pt x="268" y="517"/>
                    <a:pt x="282" y="517"/>
                  </a:cubicBezTo>
                  <a:cubicBezTo>
                    <a:pt x="295" y="517"/>
                    <a:pt x="309" y="503"/>
                    <a:pt x="309" y="490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46"/>
                    <a:pt x="298" y="219"/>
                    <a:pt x="279" y="203"/>
                  </a:cubicBezTo>
                  <a:close/>
                  <a:moveTo>
                    <a:pt x="154" y="149"/>
                  </a:moveTo>
                  <a:lnTo>
                    <a:pt x="154" y="149"/>
                  </a:lnTo>
                  <a:cubicBezTo>
                    <a:pt x="190" y="149"/>
                    <a:pt x="220" y="113"/>
                    <a:pt x="220" y="73"/>
                  </a:cubicBezTo>
                  <a:cubicBezTo>
                    <a:pt x="220" y="35"/>
                    <a:pt x="190" y="0"/>
                    <a:pt x="154" y="0"/>
                  </a:cubicBezTo>
                  <a:cubicBezTo>
                    <a:pt x="119" y="0"/>
                    <a:pt x="89" y="35"/>
                    <a:pt x="89" y="73"/>
                  </a:cubicBezTo>
                  <a:cubicBezTo>
                    <a:pt x="89" y="113"/>
                    <a:pt x="119" y="149"/>
                    <a:pt x="154" y="149"/>
                  </a:cubicBez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875" tIns="91438" rIns="182875" bIns="91438" anchor="ctr"/>
            <a:lstStyle/>
            <a:p>
              <a:pPr defTabSz="9142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445469"/>
                </a:solidFill>
                <a:latin typeface="Calibri" panose="020F0502020204030204"/>
              </a:endParaRPr>
            </a:p>
          </p:txBody>
        </p:sp>
        <p:sp>
          <p:nvSpPr>
            <p:cNvPr id="206" name="Freeform 228"/>
            <p:cNvSpPr>
              <a:spLocks noChangeArrowheads="1"/>
            </p:cNvSpPr>
            <p:nvPr/>
          </p:nvSpPr>
          <p:spPr bwMode="auto">
            <a:xfrm>
              <a:off x="10263713" y="5800763"/>
              <a:ext cx="3852699" cy="942571"/>
            </a:xfrm>
            <a:custGeom>
              <a:avLst/>
              <a:gdLst>
                <a:gd name="T0" fmla="*/ 1029 w 1040"/>
                <a:gd name="T1" fmla="*/ 285 h 315"/>
                <a:gd name="T2" fmla="*/ 1029 w 1040"/>
                <a:gd name="T3" fmla="*/ 285 h 315"/>
                <a:gd name="T4" fmla="*/ 1029 w 1040"/>
                <a:gd name="T5" fmla="*/ 258 h 315"/>
                <a:gd name="T6" fmla="*/ 910 w 1040"/>
                <a:gd name="T7" fmla="*/ 138 h 315"/>
                <a:gd name="T8" fmla="*/ 531 w 1040"/>
                <a:gd name="T9" fmla="*/ 138 h 315"/>
                <a:gd name="T10" fmla="*/ 531 w 1040"/>
                <a:gd name="T11" fmla="*/ 33 h 315"/>
                <a:gd name="T12" fmla="*/ 541 w 1040"/>
                <a:gd name="T13" fmla="*/ 19 h 315"/>
                <a:gd name="T14" fmla="*/ 520 w 1040"/>
                <a:gd name="T15" fmla="*/ 0 h 315"/>
                <a:gd name="T16" fmla="*/ 495 w 1040"/>
                <a:gd name="T17" fmla="*/ 19 h 315"/>
                <a:gd name="T18" fmla="*/ 506 w 1040"/>
                <a:gd name="T19" fmla="*/ 33 h 315"/>
                <a:gd name="T20" fmla="*/ 506 w 1040"/>
                <a:gd name="T21" fmla="*/ 138 h 315"/>
                <a:gd name="T22" fmla="*/ 127 w 1040"/>
                <a:gd name="T23" fmla="*/ 138 h 315"/>
                <a:gd name="T24" fmla="*/ 11 w 1040"/>
                <a:gd name="T25" fmla="*/ 258 h 315"/>
                <a:gd name="T26" fmla="*/ 11 w 1040"/>
                <a:gd name="T27" fmla="*/ 285 h 315"/>
                <a:gd name="T28" fmla="*/ 0 w 1040"/>
                <a:gd name="T29" fmla="*/ 298 h 315"/>
                <a:gd name="T30" fmla="*/ 22 w 1040"/>
                <a:gd name="T31" fmla="*/ 314 h 315"/>
                <a:gd name="T32" fmla="*/ 46 w 1040"/>
                <a:gd name="T33" fmla="*/ 298 h 315"/>
                <a:gd name="T34" fmla="*/ 38 w 1040"/>
                <a:gd name="T35" fmla="*/ 285 h 315"/>
                <a:gd name="T36" fmla="*/ 38 w 1040"/>
                <a:gd name="T37" fmla="*/ 258 h 315"/>
                <a:gd name="T38" fmla="*/ 127 w 1040"/>
                <a:gd name="T39" fmla="*/ 165 h 315"/>
                <a:gd name="T40" fmla="*/ 506 w 1040"/>
                <a:gd name="T41" fmla="*/ 165 h 315"/>
                <a:gd name="T42" fmla="*/ 506 w 1040"/>
                <a:gd name="T43" fmla="*/ 285 h 315"/>
                <a:gd name="T44" fmla="*/ 495 w 1040"/>
                <a:gd name="T45" fmla="*/ 298 h 315"/>
                <a:gd name="T46" fmla="*/ 520 w 1040"/>
                <a:gd name="T47" fmla="*/ 314 h 315"/>
                <a:gd name="T48" fmla="*/ 541 w 1040"/>
                <a:gd name="T49" fmla="*/ 298 h 315"/>
                <a:gd name="T50" fmla="*/ 531 w 1040"/>
                <a:gd name="T51" fmla="*/ 285 h 315"/>
                <a:gd name="T52" fmla="*/ 531 w 1040"/>
                <a:gd name="T53" fmla="*/ 165 h 315"/>
                <a:gd name="T54" fmla="*/ 910 w 1040"/>
                <a:gd name="T55" fmla="*/ 165 h 315"/>
                <a:gd name="T56" fmla="*/ 1002 w 1040"/>
                <a:gd name="T57" fmla="*/ 258 h 315"/>
                <a:gd name="T58" fmla="*/ 1002 w 1040"/>
                <a:gd name="T59" fmla="*/ 285 h 315"/>
                <a:gd name="T60" fmla="*/ 994 w 1040"/>
                <a:gd name="T61" fmla="*/ 298 h 315"/>
                <a:gd name="T62" fmla="*/ 1015 w 1040"/>
                <a:gd name="T63" fmla="*/ 314 h 315"/>
                <a:gd name="T64" fmla="*/ 1039 w 1040"/>
                <a:gd name="T65" fmla="*/ 298 h 315"/>
                <a:gd name="T66" fmla="*/ 1029 w 1040"/>
                <a:gd name="T67" fmla="*/ 28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0" h="315">
                  <a:moveTo>
                    <a:pt x="1029" y="285"/>
                  </a:moveTo>
                  <a:lnTo>
                    <a:pt x="1029" y="285"/>
                  </a:lnTo>
                  <a:cubicBezTo>
                    <a:pt x="1029" y="258"/>
                    <a:pt x="1029" y="258"/>
                    <a:pt x="1029" y="258"/>
                  </a:cubicBezTo>
                  <a:cubicBezTo>
                    <a:pt x="1029" y="192"/>
                    <a:pt x="974" y="138"/>
                    <a:pt x="910" y="138"/>
                  </a:cubicBezTo>
                  <a:cubicBezTo>
                    <a:pt x="531" y="138"/>
                    <a:pt x="531" y="138"/>
                    <a:pt x="531" y="138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9" y="27"/>
                    <a:pt x="541" y="25"/>
                    <a:pt x="541" y="19"/>
                  </a:cubicBezTo>
                  <a:cubicBezTo>
                    <a:pt x="541" y="8"/>
                    <a:pt x="531" y="0"/>
                    <a:pt x="520" y="0"/>
                  </a:cubicBezTo>
                  <a:cubicBezTo>
                    <a:pt x="506" y="0"/>
                    <a:pt x="495" y="8"/>
                    <a:pt x="495" y="19"/>
                  </a:cubicBezTo>
                  <a:cubicBezTo>
                    <a:pt x="495" y="25"/>
                    <a:pt x="498" y="27"/>
                    <a:pt x="506" y="33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63" y="138"/>
                    <a:pt x="11" y="192"/>
                    <a:pt x="11" y="258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3" y="287"/>
                    <a:pt x="0" y="293"/>
                    <a:pt x="0" y="298"/>
                  </a:cubicBezTo>
                  <a:cubicBezTo>
                    <a:pt x="0" y="309"/>
                    <a:pt x="11" y="314"/>
                    <a:pt x="22" y="314"/>
                  </a:cubicBezTo>
                  <a:cubicBezTo>
                    <a:pt x="36" y="314"/>
                    <a:pt x="46" y="309"/>
                    <a:pt x="46" y="298"/>
                  </a:cubicBezTo>
                  <a:cubicBezTo>
                    <a:pt x="46" y="293"/>
                    <a:pt x="43" y="287"/>
                    <a:pt x="38" y="285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06"/>
                    <a:pt x="78" y="165"/>
                    <a:pt x="127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285"/>
                    <a:pt x="506" y="285"/>
                    <a:pt x="506" y="285"/>
                  </a:cubicBezTo>
                  <a:cubicBezTo>
                    <a:pt x="498" y="287"/>
                    <a:pt x="495" y="293"/>
                    <a:pt x="495" y="298"/>
                  </a:cubicBezTo>
                  <a:cubicBezTo>
                    <a:pt x="495" y="309"/>
                    <a:pt x="506" y="314"/>
                    <a:pt x="520" y="314"/>
                  </a:cubicBezTo>
                  <a:cubicBezTo>
                    <a:pt x="531" y="314"/>
                    <a:pt x="541" y="309"/>
                    <a:pt x="541" y="298"/>
                  </a:cubicBezTo>
                  <a:cubicBezTo>
                    <a:pt x="541" y="293"/>
                    <a:pt x="539" y="287"/>
                    <a:pt x="531" y="28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910" y="165"/>
                    <a:pt x="910" y="165"/>
                    <a:pt x="910" y="165"/>
                  </a:cubicBezTo>
                  <a:cubicBezTo>
                    <a:pt x="961" y="165"/>
                    <a:pt x="1002" y="206"/>
                    <a:pt x="1002" y="258"/>
                  </a:cubicBezTo>
                  <a:cubicBezTo>
                    <a:pt x="1002" y="285"/>
                    <a:pt x="1002" y="285"/>
                    <a:pt x="1002" y="285"/>
                  </a:cubicBezTo>
                  <a:cubicBezTo>
                    <a:pt x="996" y="287"/>
                    <a:pt x="994" y="293"/>
                    <a:pt x="994" y="298"/>
                  </a:cubicBezTo>
                  <a:cubicBezTo>
                    <a:pt x="994" y="309"/>
                    <a:pt x="1004" y="314"/>
                    <a:pt x="1015" y="314"/>
                  </a:cubicBezTo>
                  <a:cubicBezTo>
                    <a:pt x="1029" y="314"/>
                    <a:pt x="1039" y="309"/>
                    <a:pt x="1039" y="298"/>
                  </a:cubicBezTo>
                  <a:cubicBezTo>
                    <a:pt x="1039" y="293"/>
                    <a:pt x="1034" y="287"/>
                    <a:pt x="1029" y="285"/>
                  </a:cubicBezTo>
                </a:path>
              </a:pathLst>
            </a:custGeom>
            <a:solidFill>
              <a:srgbClr val="4454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875" tIns="91438" rIns="182875" bIns="91438" anchor="ctr"/>
            <a:lstStyle/>
            <a:p>
              <a:pPr defTabSz="9142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445469"/>
                </a:solidFill>
                <a:latin typeface="Calibri" panose="020F0502020204030204"/>
              </a:endParaRPr>
            </a:p>
          </p:txBody>
        </p:sp>
      </p:grpSp>
      <p:grpSp>
        <p:nvGrpSpPr>
          <p:cNvPr id="207" name="Group 9"/>
          <p:cNvGrpSpPr/>
          <p:nvPr/>
        </p:nvGrpSpPr>
        <p:grpSpPr>
          <a:xfrm>
            <a:off x="538571" y="5288010"/>
            <a:ext cx="615839" cy="859397"/>
            <a:chOff x="17881934" y="6115570"/>
            <a:chExt cx="3179997" cy="4461877"/>
          </a:xfrm>
        </p:grpSpPr>
        <p:grpSp>
          <p:nvGrpSpPr>
            <p:cNvPr id="208" name="Group 322"/>
            <p:cNvGrpSpPr/>
            <p:nvPr/>
          </p:nvGrpSpPr>
          <p:grpSpPr>
            <a:xfrm>
              <a:off x="17881934" y="6408262"/>
              <a:ext cx="3179997" cy="4169185"/>
              <a:chOff x="12795250" y="366713"/>
              <a:chExt cx="2738438" cy="3589337"/>
            </a:xfrm>
          </p:grpSpPr>
          <p:sp>
            <p:nvSpPr>
              <p:cNvPr id="212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3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4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5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6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7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8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9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0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1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2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3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4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5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6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7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8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29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30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31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32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  <p:grpSp>
          <p:nvGrpSpPr>
            <p:cNvPr id="209" name="Group 3"/>
            <p:cNvGrpSpPr/>
            <p:nvPr/>
          </p:nvGrpSpPr>
          <p:grpSpPr>
            <a:xfrm>
              <a:off x="18895531" y="6115570"/>
              <a:ext cx="1115835" cy="604168"/>
              <a:chOff x="17801829" y="5891398"/>
              <a:chExt cx="954592" cy="516864"/>
            </a:xfrm>
          </p:grpSpPr>
          <p:sp>
            <p:nvSpPr>
              <p:cNvPr id="210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11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</p:grpSp>
      <p:grpSp>
        <p:nvGrpSpPr>
          <p:cNvPr id="233" name="Group 9"/>
          <p:cNvGrpSpPr/>
          <p:nvPr/>
        </p:nvGrpSpPr>
        <p:grpSpPr>
          <a:xfrm>
            <a:off x="1282874" y="5290877"/>
            <a:ext cx="615839" cy="859397"/>
            <a:chOff x="17881934" y="6115570"/>
            <a:chExt cx="3179997" cy="4461877"/>
          </a:xfrm>
        </p:grpSpPr>
        <p:grpSp>
          <p:nvGrpSpPr>
            <p:cNvPr id="234" name="Group 322"/>
            <p:cNvGrpSpPr/>
            <p:nvPr/>
          </p:nvGrpSpPr>
          <p:grpSpPr>
            <a:xfrm>
              <a:off x="17881934" y="6408262"/>
              <a:ext cx="3179997" cy="4169185"/>
              <a:chOff x="12795250" y="366713"/>
              <a:chExt cx="2738438" cy="3589337"/>
            </a:xfrm>
          </p:grpSpPr>
          <p:sp>
            <p:nvSpPr>
              <p:cNvPr id="238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39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0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1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2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3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4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5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6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7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8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49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0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1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2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3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4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5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6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7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58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  <p:grpSp>
          <p:nvGrpSpPr>
            <p:cNvPr id="235" name="Group 3"/>
            <p:cNvGrpSpPr/>
            <p:nvPr/>
          </p:nvGrpSpPr>
          <p:grpSpPr>
            <a:xfrm>
              <a:off x="18895531" y="6115570"/>
              <a:ext cx="1115835" cy="604168"/>
              <a:chOff x="17801829" y="5891398"/>
              <a:chExt cx="954592" cy="516864"/>
            </a:xfrm>
          </p:grpSpPr>
          <p:sp>
            <p:nvSpPr>
              <p:cNvPr id="236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37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</p:grpSp>
      <p:grpSp>
        <p:nvGrpSpPr>
          <p:cNvPr id="259" name="Group 9"/>
          <p:cNvGrpSpPr/>
          <p:nvPr/>
        </p:nvGrpSpPr>
        <p:grpSpPr>
          <a:xfrm>
            <a:off x="2045551" y="5288354"/>
            <a:ext cx="615839" cy="859397"/>
            <a:chOff x="17881934" y="6115570"/>
            <a:chExt cx="3179997" cy="4461877"/>
          </a:xfrm>
        </p:grpSpPr>
        <p:grpSp>
          <p:nvGrpSpPr>
            <p:cNvPr id="260" name="Group 322"/>
            <p:cNvGrpSpPr/>
            <p:nvPr/>
          </p:nvGrpSpPr>
          <p:grpSpPr>
            <a:xfrm>
              <a:off x="17881934" y="6408262"/>
              <a:ext cx="3179997" cy="4169185"/>
              <a:chOff x="12795250" y="366713"/>
              <a:chExt cx="2738438" cy="3589337"/>
            </a:xfrm>
          </p:grpSpPr>
          <p:sp>
            <p:nvSpPr>
              <p:cNvPr id="264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5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6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7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8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9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0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1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2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3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4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5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6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7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8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79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80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81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82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83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84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  <p:grpSp>
          <p:nvGrpSpPr>
            <p:cNvPr id="261" name="Group 3"/>
            <p:cNvGrpSpPr/>
            <p:nvPr/>
          </p:nvGrpSpPr>
          <p:grpSpPr>
            <a:xfrm>
              <a:off x="18895531" y="6115570"/>
              <a:ext cx="1115835" cy="604168"/>
              <a:chOff x="17801829" y="5891398"/>
              <a:chExt cx="954592" cy="516864"/>
            </a:xfrm>
          </p:grpSpPr>
          <p:sp>
            <p:nvSpPr>
              <p:cNvPr id="262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3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kern="0" dirty="0">
                  <a:solidFill>
                    <a:srgbClr val="445469"/>
                  </a:solidFill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2661390" y="6384593"/>
            <a:ext cx="4262227" cy="3000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*Атлас новых профессий</a:t>
            </a:r>
            <a:endParaRPr lang="ru-RU" sz="1800" b="1" kern="0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93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Прямоугольник 93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>
                <a:solidFill>
                  <a:schemeClr val="bg1"/>
                </a:solidFill>
                <a:latin typeface="+mj-lt"/>
                <a:cs typeface="Lato Regular"/>
              </a:rPr>
              <a:t>Потребность экономики в кадрах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96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4</a:t>
            </a:fld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4657" y="5459957"/>
            <a:ext cx="4551242" cy="40858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77961" y="5493664"/>
            <a:ext cx="3803391" cy="328666"/>
            <a:chOff x="1272592" y="6338077"/>
            <a:chExt cx="5475001" cy="467562"/>
          </a:xfrm>
        </p:grpSpPr>
        <p:sp>
          <p:nvSpPr>
            <p:cNvPr id="241" name="Freeform 472"/>
            <p:cNvSpPr>
              <a:spLocks noChangeArrowheads="1"/>
            </p:cNvSpPr>
            <p:nvPr/>
          </p:nvSpPr>
          <p:spPr bwMode="auto">
            <a:xfrm>
              <a:off x="2258724" y="6338077"/>
              <a:ext cx="150277" cy="430631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0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48 w 463"/>
                <a:gd name="T35" fmla="*/ 1316 h 1317"/>
                <a:gd name="T36" fmla="*/ 208 w 463"/>
                <a:gd name="T37" fmla="*/ 1254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54 h 1317"/>
                <a:gd name="T44" fmla="*/ 305 w 463"/>
                <a:gd name="T45" fmla="*/ 1316 h 1317"/>
                <a:gd name="T46" fmla="*/ 365 w 463"/>
                <a:gd name="T47" fmla="*/ 1254 h 1317"/>
                <a:gd name="T48" fmla="*/ 365 w 463"/>
                <a:gd name="T49" fmla="*/ 365 h 1317"/>
                <a:gd name="T50" fmla="*/ 375 w 463"/>
                <a:gd name="T51" fmla="*/ 365 h 1317"/>
                <a:gd name="T52" fmla="*/ 375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27" y="0"/>
                  </a:cubicBezTo>
                  <a:cubicBezTo>
                    <a:pt x="173" y="0"/>
                    <a:pt x="130" y="43"/>
                    <a:pt x="130" y="103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6" y="741"/>
                    <a:pt x="35" y="741"/>
                  </a:cubicBezTo>
                  <a:cubicBezTo>
                    <a:pt x="60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48" y="1316"/>
                  </a:cubicBezTo>
                  <a:cubicBezTo>
                    <a:pt x="183" y="1316"/>
                    <a:pt x="208" y="1290"/>
                    <a:pt x="208" y="1254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54"/>
                    <a:pt x="243" y="1254"/>
                    <a:pt x="243" y="1254"/>
                  </a:cubicBezTo>
                  <a:cubicBezTo>
                    <a:pt x="243" y="1290"/>
                    <a:pt x="270" y="1316"/>
                    <a:pt x="305" y="1316"/>
                  </a:cubicBezTo>
                  <a:cubicBezTo>
                    <a:pt x="340" y="1316"/>
                    <a:pt x="365" y="1290"/>
                    <a:pt x="365" y="1254"/>
                  </a:cubicBezTo>
                  <a:cubicBezTo>
                    <a:pt x="365" y="365"/>
                    <a:pt x="365" y="365"/>
                    <a:pt x="365" y="365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4"/>
                    <a:pt x="400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2" name="Freeform 473"/>
            <p:cNvSpPr>
              <a:spLocks noChangeArrowheads="1"/>
            </p:cNvSpPr>
            <p:nvPr/>
          </p:nvSpPr>
          <p:spPr bwMode="auto">
            <a:xfrm>
              <a:off x="2543278" y="6338077"/>
              <a:ext cx="150277" cy="430631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3 h 1317"/>
                <a:gd name="T6" fmla="*/ 237 w 465"/>
                <a:gd name="T7" fmla="*/ 0 h 1317"/>
                <a:gd name="T8" fmla="*/ 140 w 465"/>
                <a:gd name="T9" fmla="*/ 103 h 1317"/>
                <a:gd name="T10" fmla="*/ 23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75 w 465"/>
                <a:gd name="T17" fmla="*/ 235 h 1317"/>
                <a:gd name="T18" fmla="*/ 97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9 w 465"/>
                <a:gd name="T35" fmla="*/ 1316 h 1317"/>
                <a:gd name="T36" fmla="*/ 219 w 465"/>
                <a:gd name="T37" fmla="*/ 1254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54 h 1317"/>
                <a:gd name="T44" fmla="*/ 315 w 465"/>
                <a:gd name="T45" fmla="*/ 1316 h 1317"/>
                <a:gd name="T46" fmla="*/ 375 w 465"/>
                <a:gd name="T47" fmla="*/ 1254 h 1317"/>
                <a:gd name="T48" fmla="*/ 375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2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3"/>
                  </a:cubicBezTo>
                  <a:cubicBezTo>
                    <a:pt x="340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29" y="235"/>
                    <a:pt x="375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27" y="741"/>
                    <a:pt x="45" y="741"/>
                  </a:cubicBezTo>
                  <a:cubicBezTo>
                    <a:pt x="70" y="741"/>
                    <a:pt x="88" y="722"/>
                    <a:pt x="88" y="697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32" y="1316"/>
                    <a:pt x="159" y="1316"/>
                  </a:cubicBezTo>
                  <a:cubicBezTo>
                    <a:pt x="194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0" y="1316"/>
                    <a:pt x="315" y="1316"/>
                  </a:cubicBezTo>
                  <a:cubicBezTo>
                    <a:pt x="340" y="1316"/>
                    <a:pt x="375" y="1290"/>
                    <a:pt x="375" y="1254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9" y="732"/>
                  </a:cubicBezTo>
                  <a:cubicBezTo>
                    <a:pt x="446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3" name="Freeform 474"/>
            <p:cNvSpPr>
              <a:spLocks noChangeArrowheads="1"/>
            </p:cNvSpPr>
            <p:nvPr/>
          </p:nvSpPr>
          <p:spPr bwMode="auto">
            <a:xfrm>
              <a:off x="2831174" y="6338077"/>
              <a:ext cx="150277" cy="430631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3 h 1317"/>
                <a:gd name="T6" fmla="*/ 237 w 463"/>
                <a:gd name="T7" fmla="*/ 0 h 1317"/>
                <a:gd name="T8" fmla="*/ 140 w 463"/>
                <a:gd name="T9" fmla="*/ 103 h 1317"/>
                <a:gd name="T10" fmla="*/ 23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6 w 463"/>
                <a:gd name="T17" fmla="*/ 235 h 1317"/>
                <a:gd name="T18" fmla="*/ 9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57 w 463"/>
                <a:gd name="T35" fmla="*/ 1316 h 1317"/>
                <a:gd name="T36" fmla="*/ 219 w 463"/>
                <a:gd name="T37" fmla="*/ 1254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54 h 1317"/>
                <a:gd name="T44" fmla="*/ 316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3"/>
                  </a:cubicBezTo>
                  <a:cubicBezTo>
                    <a:pt x="341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27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16" y="1316"/>
                  </a:cubicBezTo>
                  <a:cubicBezTo>
                    <a:pt x="341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7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4" name="Freeform 475"/>
            <p:cNvSpPr>
              <a:spLocks noChangeArrowheads="1"/>
            </p:cNvSpPr>
            <p:nvPr/>
          </p:nvSpPr>
          <p:spPr bwMode="auto">
            <a:xfrm>
              <a:off x="3119071" y="6338077"/>
              <a:ext cx="150277" cy="430631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3 h 1317"/>
                <a:gd name="T6" fmla="*/ 236 w 464"/>
                <a:gd name="T7" fmla="*/ 0 h 1317"/>
                <a:gd name="T8" fmla="*/ 141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76 w 464"/>
                <a:gd name="T17" fmla="*/ 235 h 1317"/>
                <a:gd name="T18" fmla="*/ 9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7 w 464"/>
                <a:gd name="T31" fmla="*/ 365 h 1317"/>
                <a:gd name="T32" fmla="*/ 97 w 464"/>
                <a:gd name="T33" fmla="*/ 1254 h 1317"/>
                <a:gd name="T34" fmla="*/ 157 w 464"/>
                <a:gd name="T35" fmla="*/ 1316 h 1317"/>
                <a:gd name="T36" fmla="*/ 219 w 464"/>
                <a:gd name="T37" fmla="*/ 1254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54 h 1317"/>
                <a:gd name="T44" fmla="*/ 306 w 464"/>
                <a:gd name="T45" fmla="*/ 1316 h 1317"/>
                <a:gd name="T46" fmla="*/ 368 w 464"/>
                <a:gd name="T47" fmla="*/ 1254 h 1317"/>
                <a:gd name="T48" fmla="*/ 368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28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3"/>
                  </a:cubicBezTo>
                  <a:cubicBezTo>
                    <a:pt x="341" y="43"/>
                    <a:pt x="289" y="0"/>
                    <a:pt x="236" y="0"/>
                  </a:cubicBezTo>
                  <a:cubicBezTo>
                    <a:pt x="184" y="0"/>
                    <a:pt x="141" y="43"/>
                    <a:pt x="141" y="103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28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06" y="1316"/>
                  </a:cubicBezTo>
                  <a:cubicBezTo>
                    <a:pt x="341" y="1316"/>
                    <a:pt x="368" y="1290"/>
                    <a:pt x="368" y="1254"/>
                  </a:cubicBezTo>
                  <a:cubicBezTo>
                    <a:pt x="368" y="365"/>
                    <a:pt x="368" y="365"/>
                    <a:pt x="368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3" y="732"/>
                    <a:pt x="428" y="732"/>
                  </a:cubicBezTo>
                  <a:cubicBezTo>
                    <a:pt x="446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5" name="Freeform 476"/>
            <p:cNvSpPr>
              <a:spLocks noChangeArrowheads="1"/>
            </p:cNvSpPr>
            <p:nvPr/>
          </p:nvSpPr>
          <p:spPr bwMode="auto">
            <a:xfrm>
              <a:off x="3408635" y="6338077"/>
              <a:ext cx="150277" cy="43063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4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96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6 w 463"/>
                <a:gd name="T31" fmla="*/ 365 h 1317"/>
                <a:gd name="T32" fmla="*/ 96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3 w 463"/>
                <a:gd name="T51" fmla="*/ 365 h 1317"/>
                <a:gd name="T52" fmla="*/ 383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3"/>
                  </a:cubicBezTo>
                  <a:cubicBezTo>
                    <a:pt x="332" y="43"/>
                    <a:pt x="288" y="0"/>
                    <a:pt x="235" y="0"/>
                  </a:cubicBezTo>
                  <a:cubicBezTo>
                    <a:pt x="183" y="0"/>
                    <a:pt x="140" y="43"/>
                    <a:pt x="140" y="103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8" y="235"/>
                    <a:pt x="375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43" y="741"/>
                  </a:cubicBezTo>
                  <a:cubicBezTo>
                    <a:pt x="61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6" y="365"/>
                    <a:pt x="96" y="365"/>
                    <a:pt x="96" y="365"/>
                  </a:cubicBezTo>
                  <a:cubicBezTo>
                    <a:pt x="96" y="1254"/>
                    <a:pt x="96" y="1254"/>
                    <a:pt x="96" y="1254"/>
                  </a:cubicBezTo>
                  <a:cubicBezTo>
                    <a:pt x="96" y="1290"/>
                    <a:pt x="121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54"/>
                    <a:pt x="253" y="1254"/>
                    <a:pt x="253" y="1254"/>
                  </a:cubicBezTo>
                  <a:cubicBezTo>
                    <a:pt x="253" y="1290"/>
                    <a:pt x="278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3" y="365"/>
                    <a:pt x="383" y="365"/>
                    <a:pt x="383" y="365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4"/>
                    <a:pt x="402" y="732"/>
                    <a:pt x="427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6" name="Freeform 477"/>
            <p:cNvSpPr>
              <a:spLocks noChangeArrowheads="1"/>
            </p:cNvSpPr>
            <p:nvPr/>
          </p:nvSpPr>
          <p:spPr bwMode="auto">
            <a:xfrm>
              <a:off x="3696539" y="6338077"/>
              <a:ext cx="150277" cy="43063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35" y="0"/>
                  </a:cubicBezTo>
                  <a:cubicBezTo>
                    <a:pt x="183" y="0"/>
                    <a:pt x="130" y="43"/>
                    <a:pt x="130" y="103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7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43" y="741"/>
                  </a:cubicBezTo>
                  <a:cubicBezTo>
                    <a:pt x="62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0" y="732"/>
                    <a:pt x="419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7" name="Freeform 478"/>
            <p:cNvSpPr>
              <a:spLocks noChangeArrowheads="1"/>
            </p:cNvSpPr>
            <p:nvPr/>
          </p:nvSpPr>
          <p:spPr bwMode="auto">
            <a:xfrm>
              <a:off x="3984435" y="6338077"/>
              <a:ext cx="150277" cy="43063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6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7 w 463"/>
                <a:gd name="T37" fmla="*/ 1254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6 w 463"/>
                <a:gd name="T47" fmla="*/ 1254 h 1317"/>
                <a:gd name="T48" fmla="*/ 366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3"/>
                  </a:cubicBezTo>
                  <a:cubicBezTo>
                    <a:pt x="330" y="43"/>
                    <a:pt x="287" y="0"/>
                    <a:pt x="235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7" y="1290"/>
                    <a:pt x="217" y="1254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1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8" name="Freeform 479"/>
            <p:cNvSpPr>
              <a:spLocks noChangeArrowheads="1"/>
            </p:cNvSpPr>
            <p:nvPr/>
          </p:nvSpPr>
          <p:spPr bwMode="auto">
            <a:xfrm>
              <a:off x="4236871" y="6338077"/>
              <a:ext cx="150277" cy="430631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3 h 1317"/>
                <a:gd name="T6" fmla="*/ 236 w 464"/>
                <a:gd name="T7" fmla="*/ 0 h 1317"/>
                <a:gd name="T8" fmla="*/ 130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66 w 464"/>
                <a:gd name="T17" fmla="*/ 235 h 1317"/>
                <a:gd name="T18" fmla="*/ 8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5 w 464"/>
                <a:gd name="T31" fmla="*/ 365 h 1317"/>
                <a:gd name="T32" fmla="*/ 95 w 464"/>
                <a:gd name="T33" fmla="*/ 1254 h 1317"/>
                <a:gd name="T34" fmla="*/ 157 w 464"/>
                <a:gd name="T35" fmla="*/ 1316 h 1317"/>
                <a:gd name="T36" fmla="*/ 209 w 464"/>
                <a:gd name="T37" fmla="*/ 1254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54 h 1317"/>
                <a:gd name="T44" fmla="*/ 306 w 464"/>
                <a:gd name="T45" fmla="*/ 1316 h 1317"/>
                <a:gd name="T46" fmla="*/ 366 w 464"/>
                <a:gd name="T47" fmla="*/ 1254 h 1317"/>
                <a:gd name="T48" fmla="*/ 366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19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3"/>
                  </a:cubicBezTo>
                  <a:cubicBezTo>
                    <a:pt x="331" y="43"/>
                    <a:pt x="287" y="0"/>
                    <a:pt x="236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82" y="1316"/>
                    <a:pt x="209" y="1290"/>
                    <a:pt x="209" y="1254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1" y="1316"/>
                    <a:pt x="306" y="1316"/>
                  </a:cubicBezTo>
                  <a:cubicBezTo>
                    <a:pt x="339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49" name="Freeform 480"/>
            <p:cNvSpPr>
              <a:spLocks noChangeArrowheads="1"/>
            </p:cNvSpPr>
            <p:nvPr/>
          </p:nvSpPr>
          <p:spPr bwMode="auto">
            <a:xfrm>
              <a:off x="4524770" y="6338077"/>
              <a:ext cx="150277" cy="430631"/>
            </a:xfrm>
            <a:custGeom>
              <a:avLst/>
              <a:gdLst>
                <a:gd name="T0" fmla="*/ 227 w 465"/>
                <a:gd name="T1" fmla="*/ 200 h 1317"/>
                <a:gd name="T2" fmla="*/ 227 w 465"/>
                <a:gd name="T3" fmla="*/ 200 h 1317"/>
                <a:gd name="T4" fmla="*/ 332 w 465"/>
                <a:gd name="T5" fmla="*/ 103 h 1317"/>
                <a:gd name="T6" fmla="*/ 227 w 465"/>
                <a:gd name="T7" fmla="*/ 0 h 1317"/>
                <a:gd name="T8" fmla="*/ 132 w 465"/>
                <a:gd name="T9" fmla="*/ 103 h 1317"/>
                <a:gd name="T10" fmla="*/ 22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67 w 465"/>
                <a:gd name="T17" fmla="*/ 235 h 1317"/>
                <a:gd name="T18" fmla="*/ 88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35 w 465"/>
                <a:gd name="T25" fmla="*/ 741 h 1317"/>
                <a:gd name="T26" fmla="*/ 80 w 465"/>
                <a:gd name="T27" fmla="*/ 697 h 1317"/>
                <a:gd name="T28" fmla="*/ 80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8 w 465"/>
                <a:gd name="T35" fmla="*/ 1316 h 1317"/>
                <a:gd name="T36" fmla="*/ 210 w 465"/>
                <a:gd name="T37" fmla="*/ 1254 h 1317"/>
                <a:gd name="T38" fmla="*/ 210 w 465"/>
                <a:gd name="T39" fmla="*/ 767 h 1317"/>
                <a:gd name="T40" fmla="*/ 245 w 465"/>
                <a:gd name="T41" fmla="*/ 767 h 1317"/>
                <a:gd name="T42" fmla="*/ 245 w 465"/>
                <a:gd name="T43" fmla="*/ 1254 h 1317"/>
                <a:gd name="T44" fmla="*/ 305 w 465"/>
                <a:gd name="T45" fmla="*/ 1316 h 1317"/>
                <a:gd name="T46" fmla="*/ 367 w 465"/>
                <a:gd name="T47" fmla="*/ 1254 h 1317"/>
                <a:gd name="T48" fmla="*/ 367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1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19" y="235"/>
                    <a:pt x="367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80" y="722"/>
                    <a:pt x="80" y="69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3" y="1316"/>
                    <a:pt x="158" y="1316"/>
                  </a:cubicBezTo>
                  <a:cubicBezTo>
                    <a:pt x="183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19" y="732"/>
                  </a:cubicBezTo>
                  <a:cubicBezTo>
                    <a:pt x="445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50" name="Freeform 481"/>
            <p:cNvSpPr>
              <a:spLocks noChangeArrowheads="1"/>
            </p:cNvSpPr>
            <p:nvPr/>
          </p:nvSpPr>
          <p:spPr bwMode="auto">
            <a:xfrm>
              <a:off x="4812666" y="6338077"/>
              <a:ext cx="150277" cy="430631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2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7 w 463"/>
                <a:gd name="T17" fmla="*/ 235 h 1317"/>
                <a:gd name="T18" fmla="*/ 89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49 w 463"/>
                <a:gd name="T35" fmla="*/ 1316 h 1317"/>
                <a:gd name="T36" fmla="*/ 210 w 463"/>
                <a:gd name="T37" fmla="*/ 1254 h 1317"/>
                <a:gd name="T38" fmla="*/ 210 w 463"/>
                <a:gd name="T39" fmla="*/ 767 h 1317"/>
                <a:gd name="T40" fmla="*/ 245 w 463"/>
                <a:gd name="T41" fmla="*/ 767 h 1317"/>
                <a:gd name="T42" fmla="*/ 245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76 w 463"/>
                <a:gd name="T51" fmla="*/ 365 h 1317"/>
                <a:gd name="T52" fmla="*/ 376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7" y="235"/>
                  </a:cubicBezTo>
                  <a:cubicBezTo>
                    <a:pt x="89" y="235"/>
                    <a:pt x="89" y="235"/>
                    <a:pt x="89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4" y="1316"/>
                    <a:pt x="149" y="1316"/>
                  </a:cubicBezTo>
                  <a:cubicBezTo>
                    <a:pt x="184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76" y="365"/>
                    <a:pt x="376" y="365"/>
                    <a:pt x="376" y="365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4"/>
                    <a:pt x="392" y="732"/>
                    <a:pt x="419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51" name="Text Box 494"/>
            <p:cNvSpPr txBox="1">
              <a:spLocks noChangeArrowheads="1"/>
            </p:cNvSpPr>
            <p:nvPr/>
          </p:nvSpPr>
          <p:spPr bwMode="auto">
            <a:xfrm>
              <a:off x="1272592" y="6367794"/>
              <a:ext cx="839941" cy="437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 smtClean="0">
                  <a:solidFill>
                    <a:schemeClr val="accent2"/>
                  </a:solidFill>
                  <a:latin typeface="Lato Regular"/>
                  <a:cs typeface="Lato Regular"/>
                </a:rPr>
                <a:t>9,5</a:t>
              </a:r>
              <a:r>
                <a:rPr lang="en-US" sz="2000" b="1" dirty="0" smtClean="0">
                  <a:solidFill>
                    <a:schemeClr val="accent2"/>
                  </a:solidFill>
                  <a:latin typeface="Lato Regular"/>
                  <a:cs typeface="Lato Regular"/>
                </a:rPr>
                <a:t>%</a:t>
              </a:r>
              <a:endParaRPr lang="en-US" sz="2000" b="1" dirty="0">
                <a:solidFill>
                  <a:schemeClr val="accent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292492" y="6364140"/>
              <a:ext cx="1455101" cy="273807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>
                  <a:solidFill>
                    <a:srgbClr val="445469"/>
                  </a:solidFill>
                  <a:latin typeface="Lato Regular"/>
                </a:rPr>
                <a:t>Информатика </a:t>
              </a:r>
              <a:endParaRPr lang="id-ID" sz="1800" dirty="0">
                <a:solidFill>
                  <a:srgbClr val="445469"/>
                </a:solidFill>
                <a:latin typeface="Lato Regular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9927" y="3152821"/>
            <a:ext cx="1754006" cy="33855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kern="0" dirty="0" smtClean="0">
                <a:latin typeface="Lato Regular"/>
                <a:cs typeface="Lato Regular"/>
              </a:rPr>
              <a:t>Выбор </a:t>
            </a:r>
            <a:r>
              <a:rPr lang="ru-RU" sz="1600" b="1" kern="0" dirty="0">
                <a:latin typeface="Lato Regular"/>
                <a:cs typeface="Lato Regular"/>
              </a:rPr>
              <a:t>ученика</a:t>
            </a:r>
            <a:endParaRPr lang="ru-RU" sz="16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32143" y="3651215"/>
            <a:ext cx="4864244" cy="1509405"/>
            <a:chOff x="410131" y="3450752"/>
            <a:chExt cx="5078955" cy="1624477"/>
          </a:xfrm>
        </p:grpSpPr>
        <p:sp>
          <p:nvSpPr>
            <p:cNvPr id="102" name="Freeform 472"/>
            <p:cNvSpPr>
              <a:spLocks noChangeArrowheads="1"/>
            </p:cNvSpPr>
            <p:nvPr/>
          </p:nvSpPr>
          <p:spPr bwMode="auto">
            <a:xfrm>
              <a:off x="1191863" y="3450752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0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48 w 463"/>
                <a:gd name="T35" fmla="*/ 1316 h 1317"/>
                <a:gd name="T36" fmla="*/ 208 w 463"/>
                <a:gd name="T37" fmla="*/ 1254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54 h 1317"/>
                <a:gd name="T44" fmla="*/ 305 w 463"/>
                <a:gd name="T45" fmla="*/ 1316 h 1317"/>
                <a:gd name="T46" fmla="*/ 365 w 463"/>
                <a:gd name="T47" fmla="*/ 1254 h 1317"/>
                <a:gd name="T48" fmla="*/ 365 w 463"/>
                <a:gd name="T49" fmla="*/ 365 h 1317"/>
                <a:gd name="T50" fmla="*/ 375 w 463"/>
                <a:gd name="T51" fmla="*/ 365 h 1317"/>
                <a:gd name="T52" fmla="*/ 375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27" y="0"/>
                  </a:cubicBezTo>
                  <a:cubicBezTo>
                    <a:pt x="173" y="0"/>
                    <a:pt x="130" y="43"/>
                    <a:pt x="130" y="103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6" y="741"/>
                    <a:pt x="35" y="741"/>
                  </a:cubicBezTo>
                  <a:cubicBezTo>
                    <a:pt x="60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48" y="1316"/>
                  </a:cubicBezTo>
                  <a:cubicBezTo>
                    <a:pt x="183" y="1316"/>
                    <a:pt x="208" y="1290"/>
                    <a:pt x="208" y="1254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54"/>
                    <a:pt x="243" y="1254"/>
                    <a:pt x="243" y="1254"/>
                  </a:cubicBezTo>
                  <a:cubicBezTo>
                    <a:pt x="243" y="1290"/>
                    <a:pt x="270" y="1316"/>
                    <a:pt x="305" y="1316"/>
                  </a:cubicBezTo>
                  <a:cubicBezTo>
                    <a:pt x="340" y="1316"/>
                    <a:pt x="365" y="1290"/>
                    <a:pt x="365" y="1254"/>
                  </a:cubicBezTo>
                  <a:cubicBezTo>
                    <a:pt x="365" y="365"/>
                    <a:pt x="365" y="365"/>
                    <a:pt x="365" y="365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4"/>
                    <a:pt x="400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3" name="Freeform 473"/>
            <p:cNvSpPr>
              <a:spLocks noChangeArrowheads="1"/>
            </p:cNvSpPr>
            <p:nvPr/>
          </p:nvSpPr>
          <p:spPr bwMode="auto">
            <a:xfrm>
              <a:off x="1400511" y="3450752"/>
              <a:ext cx="110188" cy="315753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3 h 1317"/>
                <a:gd name="T6" fmla="*/ 237 w 465"/>
                <a:gd name="T7" fmla="*/ 0 h 1317"/>
                <a:gd name="T8" fmla="*/ 140 w 465"/>
                <a:gd name="T9" fmla="*/ 103 h 1317"/>
                <a:gd name="T10" fmla="*/ 23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75 w 465"/>
                <a:gd name="T17" fmla="*/ 235 h 1317"/>
                <a:gd name="T18" fmla="*/ 97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9 w 465"/>
                <a:gd name="T35" fmla="*/ 1316 h 1317"/>
                <a:gd name="T36" fmla="*/ 219 w 465"/>
                <a:gd name="T37" fmla="*/ 1254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54 h 1317"/>
                <a:gd name="T44" fmla="*/ 315 w 465"/>
                <a:gd name="T45" fmla="*/ 1316 h 1317"/>
                <a:gd name="T46" fmla="*/ 375 w 465"/>
                <a:gd name="T47" fmla="*/ 1254 h 1317"/>
                <a:gd name="T48" fmla="*/ 375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2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3"/>
                  </a:cubicBezTo>
                  <a:cubicBezTo>
                    <a:pt x="340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29" y="235"/>
                    <a:pt x="375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27" y="741"/>
                    <a:pt x="45" y="741"/>
                  </a:cubicBezTo>
                  <a:cubicBezTo>
                    <a:pt x="70" y="741"/>
                    <a:pt x="88" y="722"/>
                    <a:pt x="88" y="697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32" y="1316"/>
                    <a:pt x="159" y="1316"/>
                  </a:cubicBezTo>
                  <a:cubicBezTo>
                    <a:pt x="194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0" y="1316"/>
                    <a:pt x="315" y="1316"/>
                  </a:cubicBezTo>
                  <a:cubicBezTo>
                    <a:pt x="340" y="1316"/>
                    <a:pt x="375" y="1290"/>
                    <a:pt x="375" y="1254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9" y="732"/>
                  </a:cubicBezTo>
                  <a:cubicBezTo>
                    <a:pt x="446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4" name="Freeform 474"/>
            <p:cNvSpPr>
              <a:spLocks noChangeArrowheads="1"/>
            </p:cNvSpPr>
            <p:nvPr/>
          </p:nvSpPr>
          <p:spPr bwMode="auto">
            <a:xfrm>
              <a:off x="1611607" y="3450752"/>
              <a:ext cx="110188" cy="315753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3 h 1317"/>
                <a:gd name="T6" fmla="*/ 237 w 463"/>
                <a:gd name="T7" fmla="*/ 0 h 1317"/>
                <a:gd name="T8" fmla="*/ 140 w 463"/>
                <a:gd name="T9" fmla="*/ 103 h 1317"/>
                <a:gd name="T10" fmla="*/ 23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6 w 463"/>
                <a:gd name="T17" fmla="*/ 235 h 1317"/>
                <a:gd name="T18" fmla="*/ 9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57 w 463"/>
                <a:gd name="T35" fmla="*/ 1316 h 1317"/>
                <a:gd name="T36" fmla="*/ 219 w 463"/>
                <a:gd name="T37" fmla="*/ 1254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54 h 1317"/>
                <a:gd name="T44" fmla="*/ 316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3"/>
                  </a:cubicBezTo>
                  <a:cubicBezTo>
                    <a:pt x="341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27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16" y="1316"/>
                  </a:cubicBezTo>
                  <a:cubicBezTo>
                    <a:pt x="341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7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5" name="Freeform 475"/>
            <p:cNvSpPr>
              <a:spLocks noChangeArrowheads="1"/>
            </p:cNvSpPr>
            <p:nvPr/>
          </p:nvSpPr>
          <p:spPr bwMode="auto">
            <a:xfrm>
              <a:off x="1822703" y="3450752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3 h 1317"/>
                <a:gd name="T6" fmla="*/ 236 w 464"/>
                <a:gd name="T7" fmla="*/ 0 h 1317"/>
                <a:gd name="T8" fmla="*/ 141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76 w 464"/>
                <a:gd name="T17" fmla="*/ 235 h 1317"/>
                <a:gd name="T18" fmla="*/ 9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7 w 464"/>
                <a:gd name="T31" fmla="*/ 365 h 1317"/>
                <a:gd name="T32" fmla="*/ 97 w 464"/>
                <a:gd name="T33" fmla="*/ 1254 h 1317"/>
                <a:gd name="T34" fmla="*/ 157 w 464"/>
                <a:gd name="T35" fmla="*/ 1316 h 1317"/>
                <a:gd name="T36" fmla="*/ 219 w 464"/>
                <a:gd name="T37" fmla="*/ 1254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54 h 1317"/>
                <a:gd name="T44" fmla="*/ 306 w 464"/>
                <a:gd name="T45" fmla="*/ 1316 h 1317"/>
                <a:gd name="T46" fmla="*/ 368 w 464"/>
                <a:gd name="T47" fmla="*/ 1254 h 1317"/>
                <a:gd name="T48" fmla="*/ 368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28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3"/>
                  </a:cubicBezTo>
                  <a:cubicBezTo>
                    <a:pt x="341" y="43"/>
                    <a:pt x="289" y="0"/>
                    <a:pt x="236" y="0"/>
                  </a:cubicBezTo>
                  <a:cubicBezTo>
                    <a:pt x="184" y="0"/>
                    <a:pt x="141" y="43"/>
                    <a:pt x="141" y="103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28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06" y="1316"/>
                  </a:cubicBezTo>
                  <a:cubicBezTo>
                    <a:pt x="341" y="1316"/>
                    <a:pt x="368" y="1290"/>
                    <a:pt x="368" y="1254"/>
                  </a:cubicBezTo>
                  <a:cubicBezTo>
                    <a:pt x="368" y="365"/>
                    <a:pt x="368" y="365"/>
                    <a:pt x="368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3" y="732"/>
                    <a:pt x="428" y="732"/>
                  </a:cubicBezTo>
                  <a:cubicBezTo>
                    <a:pt x="446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6" name="Freeform 476"/>
            <p:cNvSpPr>
              <a:spLocks noChangeArrowheads="1"/>
            </p:cNvSpPr>
            <p:nvPr/>
          </p:nvSpPr>
          <p:spPr bwMode="auto">
            <a:xfrm>
              <a:off x="2035019" y="3450752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4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96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6 w 463"/>
                <a:gd name="T31" fmla="*/ 365 h 1317"/>
                <a:gd name="T32" fmla="*/ 96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3 w 463"/>
                <a:gd name="T51" fmla="*/ 365 h 1317"/>
                <a:gd name="T52" fmla="*/ 383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3"/>
                  </a:cubicBezTo>
                  <a:cubicBezTo>
                    <a:pt x="332" y="43"/>
                    <a:pt x="288" y="0"/>
                    <a:pt x="235" y="0"/>
                  </a:cubicBezTo>
                  <a:cubicBezTo>
                    <a:pt x="183" y="0"/>
                    <a:pt x="140" y="43"/>
                    <a:pt x="140" y="103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8" y="235"/>
                    <a:pt x="375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43" y="741"/>
                  </a:cubicBezTo>
                  <a:cubicBezTo>
                    <a:pt x="61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6" y="365"/>
                    <a:pt x="96" y="365"/>
                    <a:pt x="96" y="365"/>
                  </a:cubicBezTo>
                  <a:cubicBezTo>
                    <a:pt x="96" y="1254"/>
                    <a:pt x="96" y="1254"/>
                    <a:pt x="96" y="1254"/>
                  </a:cubicBezTo>
                  <a:cubicBezTo>
                    <a:pt x="96" y="1290"/>
                    <a:pt x="121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54"/>
                    <a:pt x="253" y="1254"/>
                    <a:pt x="253" y="1254"/>
                  </a:cubicBezTo>
                  <a:cubicBezTo>
                    <a:pt x="253" y="1290"/>
                    <a:pt x="278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3" y="365"/>
                    <a:pt x="383" y="365"/>
                    <a:pt x="383" y="365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4"/>
                    <a:pt x="402" y="732"/>
                    <a:pt x="427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7" name="Freeform 477"/>
            <p:cNvSpPr>
              <a:spLocks noChangeArrowheads="1"/>
            </p:cNvSpPr>
            <p:nvPr/>
          </p:nvSpPr>
          <p:spPr bwMode="auto">
            <a:xfrm>
              <a:off x="2246121" y="3450752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35" y="0"/>
                  </a:cubicBezTo>
                  <a:cubicBezTo>
                    <a:pt x="183" y="0"/>
                    <a:pt x="130" y="43"/>
                    <a:pt x="130" y="103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7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43" y="741"/>
                  </a:cubicBezTo>
                  <a:cubicBezTo>
                    <a:pt x="62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0" y="732"/>
                    <a:pt x="419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08" name="Freeform 478"/>
            <p:cNvSpPr>
              <a:spLocks noChangeArrowheads="1"/>
            </p:cNvSpPr>
            <p:nvPr/>
          </p:nvSpPr>
          <p:spPr bwMode="auto">
            <a:xfrm>
              <a:off x="2457217" y="3450752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6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7 w 463"/>
                <a:gd name="T37" fmla="*/ 1254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6 w 463"/>
                <a:gd name="T47" fmla="*/ 1254 h 1317"/>
                <a:gd name="T48" fmla="*/ 366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3"/>
                  </a:cubicBezTo>
                  <a:cubicBezTo>
                    <a:pt x="330" y="43"/>
                    <a:pt x="287" y="0"/>
                    <a:pt x="235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7" y="1290"/>
                    <a:pt x="217" y="1254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1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10" name="Freeform 479"/>
            <p:cNvSpPr>
              <a:spLocks noChangeArrowheads="1"/>
            </p:cNvSpPr>
            <p:nvPr/>
          </p:nvSpPr>
          <p:spPr bwMode="auto">
            <a:xfrm>
              <a:off x="2668312" y="3450752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3 h 1317"/>
                <a:gd name="T6" fmla="*/ 236 w 464"/>
                <a:gd name="T7" fmla="*/ 0 h 1317"/>
                <a:gd name="T8" fmla="*/ 130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66 w 464"/>
                <a:gd name="T17" fmla="*/ 235 h 1317"/>
                <a:gd name="T18" fmla="*/ 8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5 w 464"/>
                <a:gd name="T31" fmla="*/ 365 h 1317"/>
                <a:gd name="T32" fmla="*/ 95 w 464"/>
                <a:gd name="T33" fmla="*/ 1254 h 1317"/>
                <a:gd name="T34" fmla="*/ 157 w 464"/>
                <a:gd name="T35" fmla="*/ 1316 h 1317"/>
                <a:gd name="T36" fmla="*/ 209 w 464"/>
                <a:gd name="T37" fmla="*/ 1254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54 h 1317"/>
                <a:gd name="T44" fmla="*/ 306 w 464"/>
                <a:gd name="T45" fmla="*/ 1316 h 1317"/>
                <a:gd name="T46" fmla="*/ 366 w 464"/>
                <a:gd name="T47" fmla="*/ 1254 h 1317"/>
                <a:gd name="T48" fmla="*/ 366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19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3"/>
                  </a:cubicBezTo>
                  <a:cubicBezTo>
                    <a:pt x="331" y="43"/>
                    <a:pt x="287" y="0"/>
                    <a:pt x="236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82" y="1316"/>
                    <a:pt x="209" y="1290"/>
                    <a:pt x="209" y="1254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1" y="1316"/>
                    <a:pt x="306" y="1316"/>
                  </a:cubicBezTo>
                  <a:cubicBezTo>
                    <a:pt x="339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11" name="Freeform 480"/>
            <p:cNvSpPr>
              <a:spLocks noChangeArrowheads="1"/>
            </p:cNvSpPr>
            <p:nvPr/>
          </p:nvSpPr>
          <p:spPr bwMode="auto">
            <a:xfrm>
              <a:off x="2879408" y="3450752"/>
              <a:ext cx="110188" cy="315753"/>
            </a:xfrm>
            <a:custGeom>
              <a:avLst/>
              <a:gdLst>
                <a:gd name="T0" fmla="*/ 227 w 465"/>
                <a:gd name="T1" fmla="*/ 200 h 1317"/>
                <a:gd name="T2" fmla="*/ 227 w 465"/>
                <a:gd name="T3" fmla="*/ 200 h 1317"/>
                <a:gd name="T4" fmla="*/ 332 w 465"/>
                <a:gd name="T5" fmla="*/ 103 h 1317"/>
                <a:gd name="T6" fmla="*/ 227 w 465"/>
                <a:gd name="T7" fmla="*/ 0 h 1317"/>
                <a:gd name="T8" fmla="*/ 132 w 465"/>
                <a:gd name="T9" fmla="*/ 103 h 1317"/>
                <a:gd name="T10" fmla="*/ 22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67 w 465"/>
                <a:gd name="T17" fmla="*/ 235 h 1317"/>
                <a:gd name="T18" fmla="*/ 88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35 w 465"/>
                <a:gd name="T25" fmla="*/ 741 h 1317"/>
                <a:gd name="T26" fmla="*/ 80 w 465"/>
                <a:gd name="T27" fmla="*/ 697 h 1317"/>
                <a:gd name="T28" fmla="*/ 80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8 w 465"/>
                <a:gd name="T35" fmla="*/ 1316 h 1317"/>
                <a:gd name="T36" fmla="*/ 210 w 465"/>
                <a:gd name="T37" fmla="*/ 1254 h 1317"/>
                <a:gd name="T38" fmla="*/ 210 w 465"/>
                <a:gd name="T39" fmla="*/ 767 h 1317"/>
                <a:gd name="T40" fmla="*/ 245 w 465"/>
                <a:gd name="T41" fmla="*/ 767 h 1317"/>
                <a:gd name="T42" fmla="*/ 245 w 465"/>
                <a:gd name="T43" fmla="*/ 1254 h 1317"/>
                <a:gd name="T44" fmla="*/ 305 w 465"/>
                <a:gd name="T45" fmla="*/ 1316 h 1317"/>
                <a:gd name="T46" fmla="*/ 367 w 465"/>
                <a:gd name="T47" fmla="*/ 1254 h 1317"/>
                <a:gd name="T48" fmla="*/ 367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1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19" y="235"/>
                    <a:pt x="367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80" y="722"/>
                    <a:pt x="80" y="69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3" y="1316"/>
                    <a:pt x="158" y="1316"/>
                  </a:cubicBezTo>
                  <a:cubicBezTo>
                    <a:pt x="183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19" y="732"/>
                  </a:cubicBezTo>
                  <a:cubicBezTo>
                    <a:pt x="445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12" name="Freeform 481"/>
            <p:cNvSpPr>
              <a:spLocks noChangeArrowheads="1"/>
            </p:cNvSpPr>
            <p:nvPr/>
          </p:nvSpPr>
          <p:spPr bwMode="auto">
            <a:xfrm>
              <a:off x="3090502" y="3450752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2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7 w 463"/>
                <a:gd name="T17" fmla="*/ 235 h 1317"/>
                <a:gd name="T18" fmla="*/ 89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49 w 463"/>
                <a:gd name="T35" fmla="*/ 1316 h 1317"/>
                <a:gd name="T36" fmla="*/ 210 w 463"/>
                <a:gd name="T37" fmla="*/ 1254 h 1317"/>
                <a:gd name="T38" fmla="*/ 210 w 463"/>
                <a:gd name="T39" fmla="*/ 767 h 1317"/>
                <a:gd name="T40" fmla="*/ 245 w 463"/>
                <a:gd name="T41" fmla="*/ 767 h 1317"/>
                <a:gd name="T42" fmla="*/ 245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76 w 463"/>
                <a:gd name="T51" fmla="*/ 365 h 1317"/>
                <a:gd name="T52" fmla="*/ 376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7" y="235"/>
                  </a:cubicBezTo>
                  <a:cubicBezTo>
                    <a:pt x="89" y="235"/>
                    <a:pt x="89" y="235"/>
                    <a:pt x="89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4" y="1316"/>
                    <a:pt x="149" y="1316"/>
                  </a:cubicBezTo>
                  <a:cubicBezTo>
                    <a:pt x="184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76" y="365"/>
                    <a:pt x="376" y="365"/>
                    <a:pt x="376" y="365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4"/>
                    <a:pt x="392" y="732"/>
                    <a:pt x="419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15" name="Text Box 494"/>
            <p:cNvSpPr txBox="1">
              <a:spLocks noChangeArrowheads="1"/>
            </p:cNvSpPr>
            <p:nvPr/>
          </p:nvSpPr>
          <p:spPr bwMode="auto">
            <a:xfrm>
              <a:off x="443340" y="3498436"/>
              <a:ext cx="535603" cy="33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56</a:t>
              </a:r>
              <a:r>
                <a:rPr lang="en-US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%</a:t>
              </a:r>
              <a:endParaRPr lang="en-US" sz="20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1" name="Freeform 452"/>
            <p:cNvSpPr>
              <a:spLocks noChangeArrowheads="1"/>
            </p:cNvSpPr>
            <p:nvPr/>
          </p:nvSpPr>
          <p:spPr bwMode="auto">
            <a:xfrm>
              <a:off x="1191863" y="3837099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5 h 1317"/>
                <a:gd name="T6" fmla="*/ 227 w 463"/>
                <a:gd name="T7" fmla="*/ 0 h 1317"/>
                <a:gd name="T8" fmla="*/ 130 w 463"/>
                <a:gd name="T9" fmla="*/ 105 h 1317"/>
                <a:gd name="T10" fmla="*/ 22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48 w 463"/>
                <a:gd name="T35" fmla="*/ 1316 h 1317"/>
                <a:gd name="T36" fmla="*/ 208 w 463"/>
                <a:gd name="T37" fmla="*/ 1265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65 h 1317"/>
                <a:gd name="T44" fmla="*/ 305 w 463"/>
                <a:gd name="T45" fmla="*/ 1316 h 1317"/>
                <a:gd name="T46" fmla="*/ 365 w 463"/>
                <a:gd name="T47" fmla="*/ 1265 h 1317"/>
                <a:gd name="T48" fmla="*/ 365 w 463"/>
                <a:gd name="T49" fmla="*/ 367 h 1317"/>
                <a:gd name="T50" fmla="*/ 375 w 463"/>
                <a:gd name="T51" fmla="*/ 367 h 1317"/>
                <a:gd name="T52" fmla="*/ 375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48" y="1316"/>
                  </a:cubicBezTo>
                  <a:cubicBezTo>
                    <a:pt x="183" y="1316"/>
                    <a:pt x="208" y="1291"/>
                    <a:pt x="208" y="1265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65"/>
                    <a:pt x="243" y="1265"/>
                    <a:pt x="243" y="1265"/>
                  </a:cubicBezTo>
                  <a:cubicBezTo>
                    <a:pt x="243" y="1291"/>
                    <a:pt x="270" y="1316"/>
                    <a:pt x="305" y="1316"/>
                  </a:cubicBezTo>
                  <a:cubicBezTo>
                    <a:pt x="340" y="1316"/>
                    <a:pt x="365" y="1291"/>
                    <a:pt x="365" y="1265"/>
                  </a:cubicBezTo>
                  <a:cubicBezTo>
                    <a:pt x="365" y="367"/>
                    <a:pt x="365" y="367"/>
                    <a:pt x="365" y="367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6"/>
                    <a:pt x="400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2" name="Freeform 453"/>
            <p:cNvSpPr>
              <a:spLocks noChangeArrowheads="1"/>
            </p:cNvSpPr>
            <p:nvPr/>
          </p:nvSpPr>
          <p:spPr bwMode="auto">
            <a:xfrm>
              <a:off x="1400510" y="3837099"/>
              <a:ext cx="110188" cy="315753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5 h 1317"/>
                <a:gd name="T6" fmla="*/ 237 w 465"/>
                <a:gd name="T7" fmla="*/ 0 h 1317"/>
                <a:gd name="T8" fmla="*/ 140 w 465"/>
                <a:gd name="T9" fmla="*/ 105 h 1317"/>
                <a:gd name="T10" fmla="*/ 237 w 465"/>
                <a:gd name="T11" fmla="*/ 200 h 1317"/>
                <a:gd name="T12" fmla="*/ 464 w 465"/>
                <a:gd name="T13" fmla="*/ 332 h 1317"/>
                <a:gd name="T14" fmla="*/ 464 w 465"/>
                <a:gd name="T15" fmla="*/ 332 h 1317"/>
                <a:gd name="T16" fmla="*/ 375 w 465"/>
                <a:gd name="T17" fmla="*/ 244 h 1317"/>
                <a:gd name="T18" fmla="*/ 97 w 465"/>
                <a:gd name="T19" fmla="*/ 244 h 1317"/>
                <a:gd name="T20" fmla="*/ 0 w 465"/>
                <a:gd name="T21" fmla="*/ 332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7 h 1317"/>
                <a:gd name="T30" fmla="*/ 97 w 465"/>
                <a:gd name="T31" fmla="*/ 367 h 1317"/>
                <a:gd name="T32" fmla="*/ 97 w 465"/>
                <a:gd name="T33" fmla="*/ 1265 h 1317"/>
                <a:gd name="T34" fmla="*/ 159 w 465"/>
                <a:gd name="T35" fmla="*/ 1316 h 1317"/>
                <a:gd name="T36" fmla="*/ 219 w 465"/>
                <a:gd name="T37" fmla="*/ 1265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65 h 1317"/>
                <a:gd name="T44" fmla="*/ 315 w 465"/>
                <a:gd name="T45" fmla="*/ 1316 h 1317"/>
                <a:gd name="T46" fmla="*/ 375 w 465"/>
                <a:gd name="T47" fmla="*/ 1265 h 1317"/>
                <a:gd name="T48" fmla="*/ 375 w 465"/>
                <a:gd name="T49" fmla="*/ 367 h 1317"/>
                <a:gd name="T50" fmla="*/ 384 w 465"/>
                <a:gd name="T51" fmla="*/ 367 h 1317"/>
                <a:gd name="T52" fmla="*/ 384 w 465"/>
                <a:gd name="T53" fmla="*/ 697 h 1317"/>
                <a:gd name="T54" fmla="*/ 429 w 465"/>
                <a:gd name="T55" fmla="*/ 741 h 1317"/>
                <a:gd name="T56" fmla="*/ 464 w 465"/>
                <a:gd name="T57" fmla="*/ 697 h 1317"/>
                <a:gd name="T58" fmla="*/ 464 w 465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7"/>
                  </a:cubicBezTo>
                  <a:cubicBezTo>
                    <a:pt x="88" y="367"/>
                    <a:pt x="88" y="367"/>
                    <a:pt x="88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32" y="1316"/>
                    <a:pt x="159" y="1316"/>
                  </a:cubicBezTo>
                  <a:cubicBezTo>
                    <a:pt x="194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0" y="1316"/>
                    <a:pt x="315" y="1316"/>
                  </a:cubicBezTo>
                  <a:cubicBezTo>
                    <a:pt x="340" y="1316"/>
                    <a:pt x="375" y="1291"/>
                    <a:pt x="375" y="1265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9" y="741"/>
                  </a:cubicBezTo>
                  <a:cubicBezTo>
                    <a:pt x="446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3" name="Freeform 454"/>
            <p:cNvSpPr>
              <a:spLocks noChangeArrowheads="1"/>
            </p:cNvSpPr>
            <p:nvPr/>
          </p:nvSpPr>
          <p:spPr bwMode="auto">
            <a:xfrm>
              <a:off x="1611606" y="3837099"/>
              <a:ext cx="110188" cy="315753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5 h 1317"/>
                <a:gd name="T6" fmla="*/ 237 w 463"/>
                <a:gd name="T7" fmla="*/ 0 h 1317"/>
                <a:gd name="T8" fmla="*/ 140 w 463"/>
                <a:gd name="T9" fmla="*/ 105 h 1317"/>
                <a:gd name="T10" fmla="*/ 23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6 w 463"/>
                <a:gd name="T17" fmla="*/ 244 h 1317"/>
                <a:gd name="T18" fmla="*/ 9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7 w 463"/>
                <a:gd name="T31" fmla="*/ 367 h 1317"/>
                <a:gd name="T32" fmla="*/ 97 w 463"/>
                <a:gd name="T33" fmla="*/ 1265 h 1317"/>
                <a:gd name="T34" fmla="*/ 157 w 463"/>
                <a:gd name="T35" fmla="*/ 1316 h 1317"/>
                <a:gd name="T36" fmla="*/ 219 w 463"/>
                <a:gd name="T37" fmla="*/ 1265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65 h 1317"/>
                <a:gd name="T44" fmla="*/ 316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5"/>
                  </a:cubicBezTo>
                  <a:cubicBezTo>
                    <a:pt x="341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27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16" y="1316"/>
                  </a:cubicBezTo>
                  <a:cubicBezTo>
                    <a:pt x="341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7" y="741"/>
                  </a:cubicBezTo>
                  <a:cubicBezTo>
                    <a:pt x="446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4" name="Freeform 455"/>
            <p:cNvSpPr>
              <a:spLocks noChangeArrowheads="1"/>
            </p:cNvSpPr>
            <p:nvPr/>
          </p:nvSpPr>
          <p:spPr bwMode="auto">
            <a:xfrm>
              <a:off x="1822702" y="3837099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5 h 1317"/>
                <a:gd name="T6" fmla="*/ 236 w 464"/>
                <a:gd name="T7" fmla="*/ 0 h 1317"/>
                <a:gd name="T8" fmla="*/ 141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76 w 464"/>
                <a:gd name="T17" fmla="*/ 244 h 1317"/>
                <a:gd name="T18" fmla="*/ 9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7 w 464"/>
                <a:gd name="T31" fmla="*/ 367 h 1317"/>
                <a:gd name="T32" fmla="*/ 97 w 464"/>
                <a:gd name="T33" fmla="*/ 1265 h 1317"/>
                <a:gd name="T34" fmla="*/ 157 w 464"/>
                <a:gd name="T35" fmla="*/ 1316 h 1317"/>
                <a:gd name="T36" fmla="*/ 219 w 464"/>
                <a:gd name="T37" fmla="*/ 1265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65 h 1317"/>
                <a:gd name="T44" fmla="*/ 306 w 464"/>
                <a:gd name="T45" fmla="*/ 1316 h 1317"/>
                <a:gd name="T46" fmla="*/ 368 w 464"/>
                <a:gd name="T47" fmla="*/ 1265 h 1317"/>
                <a:gd name="T48" fmla="*/ 368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28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5"/>
                  </a:cubicBezTo>
                  <a:cubicBezTo>
                    <a:pt x="341" y="52"/>
                    <a:pt x="289" y="0"/>
                    <a:pt x="236" y="0"/>
                  </a:cubicBezTo>
                  <a:cubicBezTo>
                    <a:pt x="184" y="0"/>
                    <a:pt x="141" y="52"/>
                    <a:pt x="141" y="105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28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06" y="1316"/>
                  </a:cubicBezTo>
                  <a:cubicBezTo>
                    <a:pt x="341" y="1316"/>
                    <a:pt x="368" y="1291"/>
                    <a:pt x="368" y="1265"/>
                  </a:cubicBezTo>
                  <a:cubicBezTo>
                    <a:pt x="368" y="367"/>
                    <a:pt x="368" y="367"/>
                    <a:pt x="368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3" y="741"/>
                    <a:pt x="428" y="741"/>
                  </a:cubicBezTo>
                  <a:cubicBezTo>
                    <a:pt x="446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5" name="Freeform 456"/>
            <p:cNvSpPr>
              <a:spLocks noChangeArrowheads="1"/>
            </p:cNvSpPr>
            <p:nvPr/>
          </p:nvSpPr>
          <p:spPr bwMode="auto">
            <a:xfrm>
              <a:off x="2035019" y="383709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4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96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6 w 463"/>
                <a:gd name="T31" fmla="*/ 367 h 1317"/>
                <a:gd name="T32" fmla="*/ 96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3 w 463"/>
                <a:gd name="T51" fmla="*/ 367 h 1317"/>
                <a:gd name="T52" fmla="*/ 383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5"/>
                  </a:cubicBezTo>
                  <a:cubicBezTo>
                    <a:pt x="332" y="52"/>
                    <a:pt x="288" y="0"/>
                    <a:pt x="235" y="0"/>
                  </a:cubicBezTo>
                  <a:cubicBezTo>
                    <a:pt x="183" y="0"/>
                    <a:pt x="140" y="52"/>
                    <a:pt x="140" y="105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8" y="244"/>
                    <a:pt x="375" y="244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43" y="741"/>
                  </a:cubicBezTo>
                  <a:cubicBezTo>
                    <a:pt x="61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96" y="1265"/>
                    <a:pt x="96" y="1265"/>
                    <a:pt x="96" y="1265"/>
                  </a:cubicBezTo>
                  <a:cubicBezTo>
                    <a:pt x="96" y="1291"/>
                    <a:pt x="121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65"/>
                    <a:pt x="253" y="1265"/>
                    <a:pt x="253" y="1265"/>
                  </a:cubicBezTo>
                  <a:cubicBezTo>
                    <a:pt x="253" y="1291"/>
                    <a:pt x="278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6"/>
                    <a:pt x="402" y="741"/>
                    <a:pt x="427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6" name="Freeform 457"/>
            <p:cNvSpPr>
              <a:spLocks noChangeArrowheads="1"/>
            </p:cNvSpPr>
            <p:nvPr/>
          </p:nvSpPr>
          <p:spPr bwMode="auto">
            <a:xfrm>
              <a:off x="2246120" y="383709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35" y="0"/>
                  </a:cubicBezTo>
                  <a:cubicBezTo>
                    <a:pt x="183" y="0"/>
                    <a:pt x="130" y="52"/>
                    <a:pt x="130" y="105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7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43" y="741"/>
                  </a:cubicBezTo>
                  <a:cubicBezTo>
                    <a:pt x="62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0" y="741"/>
                    <a:pt x="419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7" name="Freeform 458"/>
            <p:cNvSpPr>
              <a:spLocks noChangeArrowheads="1"/>
            </p:cNvSpPr>
            <p:nvPr/>
          </p:nvSpPr>
          <p:spPr bwMode="auto">
            <a:xfrm>
              <a:off x="2457216" y="383709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6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7 w 463"/>
                <a:gd name="T37" fmla="*/ 1265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6 w 463"/>
                <a:gd name="T47" fmla="*/ 1265 h 1317"/>
                <a:gd name="T48" fmla="*/ 366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5"/>
                  </a:cubicBezTo>
                  <a:cubicBezTo>
                    <a:pt x="330" y="52"/>
                    <a:pt x="287" y="0"/>
                    <a:pt x="235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7" y="1291"/>
                    <a:pt x="217" y="1265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1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8" name="Freeform 459"/>
            <p:cNvSpPr>
              <a:spLocks noChangeArrowheads="1"/>
            </p:cNvSpPr>
            <p:nvPr/>
          </p:nvSpPr>
          <p:spPr bwMode="auto">
            <a:xfrm>
              <a:off x="2668312" y="3837099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5 h 1317"/>
                <a:gd name="T6" fmla="*/ 236 w 464"/>
                <a:gd name="T7" fmla="*/ 0 h 1317"/>
                <a:gd name="T8" fmla="*/ 130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66 w 464"/>
                <a:gd name="T17" fmla="*/ 244 h 1317"/>
                <a:gd name="T18" fmla="*/ 8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5 w 464"/>
                <a:gd name="T31" fmla="*/ 367 h 1317"/>
                <a:gd name="T32" fmla="*/ 95 w 464"/>
                <a:gd name="T33" fmla="*/ 1265 h 1317"/>
                <a:gd name="T34" fmla="*/ 157 w 464"/>
                <a:gd name="T35" fmla="*/ 1316 h 1317"/>
                <a:gd name="T36" fmla="*/ 209 w 464"/>
                <a:gd name="T37" fmla="*/ 1265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65 h 1317"/>
                <a:gd name="T44" fmla="*/ 306 w 464"/>
                <a:gd name="T45" fmla="*/ 1316 h 1317"/>
                <a:gd name="T46" fmla="*/ 366 w 464"/>
                <a:gd name="T47" fmla="*/ 1265 h 1317"/>
                <a:gd name="T48" fmla="*/ 366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19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82" y="1316"/>
                    <a:pt x="209" y="1291"/>
                    <a:pt x="209" y="1265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1" y="1316"/>
                    <a:pt x="306" y="1316"/>
                  </a:cubicBezTo>
                  <a:cubicBezTo>
                    <a:pt x="339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29" name="Freeform 460"/>
            <p:cNvSpPr>
              <a:spLocks noChangeArrowheads="1"/>
            </p:cNvSpPr>
            <p:nvPr/>
          </p:nvSpPr>
          <p:spPr bwMode="auto">
            <a:xfrm>
              <a:off x="2879407" y="3837099"/>
              <a:ext cx="110188" cy="315753"/>
            </a:xfrm>
            <a:custGeom>
              <a:avLst/>
              <a:gdLst>
                <a:gd name="T0" fmla="*/ 227 w 465"/>
                <a:gd name="T1" fmla="*/ 200 h 1317"/>
                <a:gd name="T2" fmla="*/ 227 w 465"/>
                <a:gd name="T3" fmla="*/ 200 h 1317"/>
                <a:gd name="T4" fmla="*/ 332 w 465"/>
                <a:gd name="T5" fmla="*/ 105 h 1317"/>
                <a:gd name="T6" fmla="*/ 227 w 465"/>
                <a:gd name="T7" fmla="*/ 0 h 1317"/>
                <a:gd name="T8" fmla="*/ 132 w 465"/>
                <a:gd name="T9" fmla="*/ 105 h 1317"/>
                <a:gd name="T10" fmla="*/ 227 w 465"/>
                <a:gd name="T11" fmla="*/ 200 h 1317"/>
                <a:gd name="T12" fmla="*/ 464 w 465"/>
                <a:gd name="T13" fmla="*/ 332 h 1317"/>
                <a:gd name="T14" fmla="*/ 464 w 465"/>
                <a:gd name="T15" fmla="*/ 332 h 1317"/>
                <a:gd name="T16" fmla="*/ 367 w 465"/>
                <a:gd name="T17" fmla="*/ 244 h 1317"/>
                <a:gd name="T18" fmla="*/ 88 w 465"/>
                <a:gd name="T19" fmla="*/ 244 h 1317"/>
                <a:gd name="T20" fmla="*/ 0 w 465"/>
                <a:gd name="T21" fmla="*/ 332 h 1317"/>
                <a:gd name="T22" fmla="*/ 0 w 465"/>
                <a:gd name="T23" fmla="*/ 697 h 1317"/>
                <a:gd name="T24" fmla="*/ 35 w 465"/>
                <a:gd name="T25" fmla="*/ 741 h 1317"/>
                <a:gd name="T26" fmla="*/ 80 w 465"/>
                <a:gd name="T27" fmla="*/ 697 h 1317"/>
                <a:gd name="T28" fmla="*/ 80 w 465"/>
                <a:gd name="T29" fmla="*/ 367 h 1317"/>
                <a:gd name="T30" fmla="*/ 97 w 465"/>
                <a:gd name="T31" fmla="*/ 367 h 1317"/>
                <a:gd name="T32" fmla="*/ 97 w 465"/>
                <a:gd name="T33" fmla="*/ 1265 h 1317"/>
                <a:gd name="T34" fmla="*/ 158 w 465"/>
                <a:gd name="T35" fmla="*/ 1316 h 1317"/>
                <a:gd name="T36" fmla="*/ 210 w 465"/>
                <a:gd name="T37" fmla="*/ 1265 h 1317"/>
                <a:gd name="T38" fmla="*/ 210 w 465"/>
                <a:gd name="T39" fmla="*/ 767 h 1317"/>
                <a:gd name="T40" fmla="*/ 245 w 465"/>
                <a:gd name="T41" fmla="*/ 767 h 1317"/>
                <a:gd name="T42" fmla="*/ 245 w 465"/>
                <a:gd name="T43" fmla="*/ 1265 h 1317"/>
                <a:gd name="T44" fmla="*/ 305 w 465"/>
                <a:gd name="T45" fmla="*/ 1316 h 1317"/>
                <a:gd name="T46" fmla="*/ 367 w 465"/>
                <a:gd name="T47" fmla="*/ 1265 h 1317"/>
                <a:gd name="T48" fmla="*/ 367 w 465"/>
                <a:gd name="T49" fmla="*/ 367 h 1317"/>
                <a:gd name="T50" fmla="*/ 384 w 465"/>
                <a:gd name="T51" fmla="*/ 367 h 1317"/>
                <a:gd name="T52" fmla="*/ 384 w 465"/>
                <a:gd name="T53" fmla="*/ 697 h 1317"/>
                <a:gd name="T54" fmla="*/ 419 w 465"/>
                <a:gd name="T55" fmla="*/ 741 h 1317"/>
                <a:gd name="T56" fmla="*/ 464 w 465"/>
                <a:gd name="T57" fmla="*/ 697 h 1317"/>
                <a:gd name="T58" fmla="*/ 464 w 465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7"/>
                  </a:cubicBezTo>
                  <a:cubicBezTo>
                    <a:pt x="80" y="367"/>
                    <a:pt x="80" y="367"/>
                    <a:pt x="80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3" y="1316"/>
                    <a:pt x="158" y="1316"/>
                  </a:cubicBezTo>
                  <a:cubicBezTo>
                    <a:pt x="183" y="1316"/>
                    <a:pt x="210" y="1291"/>
                    <a:pt x="210" y="1265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65"/>
                    <a:pt x="245" y="1265"/>
                    <a:pt x="245" y="1265"/>
                  </a:cubicBezTo>
                  <a:cubicBezTo>
                    <a:pt x="245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19" y="741"/>
                  </a:cubicBezTo>
                  <a:cubicBezTo>
                    <a:pt x="445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30" name="Freeform 461"/>
            <p:cNvSpPr>
              <a:spLocks noChangeArrowheads="1"/>
            </p:cNvSpPr>
            <p:nvPr/>
          </p:nvSpPr>
          <p:spPr bwMode="auto">
            <a:xfrm>
              <a:off x="3090502" y="3837099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5 h 1317"/>
                <a:gd name="T6" fmla="*/ 227 w 463"/>
                <a:gd name="T7" fmla="*/ 0 h 1317"/>
                <a:gd name="T8" fmla="*/ 132 w 463"/>
                <a:gd name="T9" fmla="*/ 105 h 1317"/>
                <a:gd name="T10" fmla="*/ 22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7 w 463"/>
                <a:gd name="T17" fmla="*/ 244 h 1317"/>
                <a:gd name="T18" fmla="*/ 89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7 w 463"/>
                <a:gd name="T31" fmla="*/ 367 h 1317"/>
                <a:gd name="T32" fmla="*/ 97 w 463"/>
                <a:gd name="T33" fmla="*/ 1265 h 1317"/>
                <a:gd name="T34" fmla="*/ 149 w 463"/>
                <a:gd name="T35" fmla="*/ 1316 h 1317"/>
                <a:gd name="T36" fmla="*/ 210 w 463"/>
                <a:gd name="T37" fmla="*/ 1265 h 1317"/>
                <a:gd name="T38" fmla="*/ 210 w 463"/>
                <a:gd name="T39" fmla="*/ 767 h 1317"/>
                <a:gd name="T40" fmla="*/ 245 w 463"/>
                <a:gd name="T41" fmla="*/ 767 h 1317"/>
                <a:gd name="T42" fmla="*/ 245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76 w 463"/>
                <a:gd name="T51" fmla="*/ 367 h 1317"/>
                <a:gd name="T52" fmla="*/ 376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4" y="1316"/>
                    <a:pt x="149" y="1316"/>
                  </a:cubicBezTo>
                  <a:cubicBezTo>
                    <a:pt x="184" y="1316"/>
                    <a:pt x="210" y="1291"/>
                    <a:pt x="210" y="1265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65"/>
                    <a:pt x="245" y="1265"/>
                    <a:pt x="245" y="1265"/>
                  </a:cubicBezTo>
                  <a:cubicBezTo>
                    <a:pt x="245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76" y="367"/>
                    <a:pt x="376" y="367"/>
                    <a:pt x="376" y="367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6"/>
                    <a:pt x="392" y="741"/>
                    <a:pt x="419" y="741"/>
                  </a:cubicBezTo>
                  <a:cubicBezTo>
                    <a:pt x="446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1" name="Freeform 472"/>
            <p:cNvSpPr>
              <a:spLocks noChangeArrowheads="1"/>
            </p:cNvSpPr>
            <p:nvPr/>
          </p:nvSpPr>
          <p:spPr bwMode="auto">
            <a:xfrm>
              <a:off x="1191863" y="4269164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0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48 w 463"/>
                <a:gd name="T35" fmla="*/ 1316 h 1317"/>
                <a:gd name="T36" fmla="*/ 208 w 463"/>
                <a:gd name="T37" fmla="*/ 1254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54 h 1317"/>
                <a:gd name="T44" fmla="*/ 305 w 463"/>
                <a:gd name="T45" fmla="*/ 1316 h 1317"/>
                <a:gd name="T46" fmla="*/ 365 w 463"/>
                <a:gd name="T47" fmla="*/ 1254 h 1317"/>
                <a:gd name="T48" fmla="*/ 365 w 463"/>
                <a:gd name="T49" fmla="*/ 365 h 1317"/>
                <a:gd name="T50" fmla="*/ 375 w 463"/>
                <a:gd name="T51" fmla="*/ 365 h 1317"/>
                <a:gd name="T52" fmla="*/ 375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27" y="0"/>
                  </a:cubicBezTo>
                  <a:cubicBezTo>
                    <a:pt x="173" y="0"/>
                    <a:pt x="130" y="43"/>
                    <a:pt x="130" y="103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6" y="741"/>
                    <a:pt x="35" y="741"/>
                  </a:cubicBezTo>
                  <a:cubicBezTo>
                    <a:pt x="60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48" y="1316"/>
                  </a:cubicBezTo>
                  <a:cubicBezTo>
                    <a:pt x="183" y="1316"/>
                    <a:pt x="208" y="1290"/>
                    <a:pt x="208" y="1254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54"/>
                    <a:pt x="243" y="1254"/>
                    <a:pt x="243" y="1254"/>
                  </a:cubicBezTo>
                  <a:cubicBezTo>
                    <a:pt x="243" y="1290"/>
                    <a:pt x="270" y="1316"/>
                    <a:pt x="305" y="1316"/>
                  </a:cubicBezTo>
                  <a:cubicBezTo>
                    <a:pt x="340" y="1316"/>
                    <a:pt x="365" y="1290"/>
                    <a:pt x="365" y="1254"/>
                  </a:cubicBezTo>
                  <a:cubicBezTo>
                    <a:pt x="365" y="365"/>
                    <a:pt x="365" y="365"/>
                    <a:pt x="365" y="365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4"/>
                    <a:pt x="400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2" name="Freeform 473"/>
            <p:cNvSpPr>
              <a:spLocks noChangeArrowheads="1"/>
            </p:cNvSpPr>
            <p:nvPr/>
          </p:nvSpPr>
          <p:spPr bwMode="auto">
            <a:xfrm>
              <a:off x="1400510" y="4269164"/>
              <a:ext cx="110188" cy="315753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3 h 1317"/>
                <a:gd name="T6" fmla="*/ 237 w 465"/>
                <a:gd name="T7" fmla="*/ 0 h 1317"/>
                <a:gd name="T8" fmla="*/ 140 w 465"/>
                <a:gd name="T9" fmla="*/ 103 h 1317"/>
                <a:gd name="T10" fmla="*/ 23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75 w 465"/>
                <a:gd name="T17" fmla="*/ 235 h 1317"/>
                <a:gd name="T18" fmla="*/ 97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9 w 465"/>
                <a:gd name="T35" fmla="*/ 1316 h 1317"/>
                <a:gd name="T36" fmla="*/ 219 w 465"/>
                <a:gd name="T37" fmla="*/ 1254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54 h 1317"/>
                <a:gd name="T44" fmla="*/ 315 w 465"/>
                <a:gd name="T45" fmla="*/ 1316 h 1317"/>
                <a:gd name="T46" fmla="*/ 375 w 465"/>
                <a:gd name="T47" fmla="*/ 1254 h 1317"/>
                <a:gd name="T48" fmla="*/ 375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2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3"/>
                  </a:cubicBezTo>
                  <a:cubicBezTo>
                    <a:pt x="340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29" y="235"/>
                    <a:pt x="375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27" y="741"/>
                    <a:pt x="45" y="741"/>
                  </a:cubicBezTo>
                  <a:cubicBezTo>
                    <a:pt x="70" y="741"/>
                    <a:pt x="88" y="722"/>
                    <a:pt x="88" y="697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32" y="1316"/>
                    <a:pt x="159" y="1316"/>
                  </a:cubicBezTo>
                  <a:cubicBezTo>
                    <a:pt x="194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0" y="1316"/>
                    <a:pt x="315" y="1316"/>
                  </a:cubicBezTo>
                  <a:cubicBezTo>
                    <a:pt x="340" y="1316"/>
                    <a:pt x="375" y="1290"/>
                    <a:pt x="375" y="1254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9" y="732"/>
                  </a:cubicBezTo>
                  <a:cubicBezTo>
                    <a:pt x="446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3" name="Freeform 474"/>
            <p:cNvSpPr>
              <a:spLocks noChangeArrowheads="1"/>
            </p:cNvSpPr>
            <p:nvPr/>
          </p:nvSpPr>
          <p:spPr bwMode="auto">
            <a:xfrm>
              <a:off x="1611606" y="4269164"/>
              <a:ext cx="110188" cy="315753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3 h 1317"/>
                <a:gd name="T6" fmla="*/ 237 w 463"/>
                <a:gd name="T7" fmla="*/ 0 h 1317"/>
                <a:gd name="T8" fmla="*/ 140 w 463"/>
                <a:gd name="T9" fmla="*/ 103 h 1317"/>
                <a:gd name="T10" fmla="*/ 23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6 w 463"/>
                <a:gd name="T17" fmla="*/ 235 h 1317"/>
                <a:gd name="T18" fmla="*/ 9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57 w 463"/>
                <a:gd name="T35" fmla="*/ 1316 h 1317"/>
                <a:gd name="T36" fmla="*/ 219 w 463"/>
                <a:gd name="T37" fmla="*/ 1254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54 h 1317"/>
                <a:gd name="T44" fmla="*/ 316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3"/>
                  </a:cubicBezTo>
                  <a:cubicBezTo>
                    <a:pt x="341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27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16" y="1316"/>
                  </a:cubicBezTo>
                  <a:cubicBezTo>
                    <a:pt x="341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7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4" name="Freeform 475"/>
            <p:cNvSpPr>
              <a:spLocks noChangeArrowheads="1"/>
            </p:cNvSpPr>
            <p:nvPr/>
          </p:nvSpPr>
          <p:spPr bwMode="auto">
            <a:xfrm>
              <a:off x="1822702" y="4269164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3 h 1317"/>
                <a:gd name="T6" fmla="*/ 236 w 464"/>
                <a:gd name="T7" fmla="*/ 0 h 1317"/>
                <a:gd name="T8" fmla="*/ 141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76 w 464"/>
                <a:gd name="T17" fmla="*/ 235 h 1317"/>
                <a:gd name="T18" fmla="*/ 9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7 w 464"/>
                <a:gd name="T31" fmla="*/ 365 h 1317"/>
                <a:gd name="T32" fmla="*/ 97 w 464"/>
                <a:gd name="T33" fmla="*/ 1254 h 1317"/>
                <a:gd name="T34" fmla="*/ 157 w 464"/>
                <a:gd name="T35" fmla="*/ 1316 h 1317"/>
                <a:gd name="T36" fmla="*/ 219 w 464"/>
                <a:gd name="T37" fmla="*/ 1254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54 h 1317"/>
                <a:gd name="T44" fmla="*/ 306 w 464"/>
                <a:gd name="T45" fmla="*/ 1316 h 1317"/>
                <a:gd name="T46" fmla="*/ 368 w 464"/>
                <a:gd name="T47" fmla="*/ 1254 h 1317"/>
                <a:gd name="T48" fmla="*/ 368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28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3"/>
                  </a:cubicBezTo>
                  <a:cubicBezTo>
                    <a:pt x="341" y="43"/>
                    <a:pt x="289" y="0"/>
                    <a:pt x="236" y="0"/>
                  </a:cubicBezTo>
                  <a:cubicBezTo>
                    <a:pt x="184" y="0"/>
                    <a:pt x="141" y="43"/>
                    <a:pt x="141" y="103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28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06" y="1316"/>
                  </a:cubicBezTo>
                  <a:cubicBezTo>
                    <a:pt x="341" y="1316"/>
                    <a:pt x="368" y="1290"/>
                    <a:pt x="368" y="1254"/>
                  </a:cubicBezTo>
                  <a:cubicBezTo>
                    <a:pt x="368" y="365"/>
                    <a:pt x="368" y="365"/>
                    <a:pt x="368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3" y="732"/>
                    <a:pt x="428" y="732"/>
                  </a:cubicBezTo>
                  <a:cubicBezTo>
                    <a:pt x="446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5" name="Freeform 476"/>
            <p:cNvSpPr>
              <a:spLocks noChangeArrowheads="1"/>
            </p:cNvSpPr>
            <p:nvPr/>
          </p:nvSpPr>
          <p:spPr bwMode="auto">
            <a:xfrm>
              <a:off x="2035019" y="4269164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4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96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6 w 463"/>
                <a:gd name="T31" fmla="*/ 365 h 1317"/>
                <a:gd name="T32" fmla="*/ 96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3 w 463"/>
                <a:gd name="T51" fmla="*/ 365 h 1317"/>
                <a:gd name="T52" fmla="*/ 383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3"/>
                  </a:cubicBezTo>
                  <a:cubicBezTo>
                    <a:pt x="332" y="43"/>
                    <a:pt x="288" y="0"/>
                    <a:pt x="235" y="0"/>
                  </a:cubicBezTo>
                  <a:cubicBezTo>
                    <a:pt x="183" y="0"/>
                    <a:pt x="140" y="43"/>
                    <a:pt x="140" y="103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8" y="235"/>
                    <a:pt x="375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43" y="741"/>
                  </a:cubicBezTo>
                  <a:cubicBezTo>
                    <a:pt x="61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6" y="365"/>
                    <a:pt x="96" y="365"/>
                    <a:pt x="96" y="365"/>
                  </a:cubicBezTo>
                  <a:cubicBezTo>
                    <a:pt x="96" y="1254"/>
                    <a:pt x="96" y="1254"/>
                    <a:pt x="96" y="1254"/>
                  </a:cubicBezTo>
                  <a:cubicBezTo>
                    <a:pt x="96" y="1290"/>
                    <a:pt x="121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54"/>
                    <a:pt x="253" y="1254"/>
                    <a:pt x="253" y="1254"/>
                  </a:cubicBezTo>
                  <a:cubicBezTo>
                    <a:pt x="253" y="1290"/>
                    <a:pt x="278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3" y="365"/>
                    <a:pt x="383" y="365"/>
                    <a:pt x="383" y="365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4"/>
                    <a:pt x="402" y="732"/>
                    <a:pt x="427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6" name="Freeform 477"/>
            <p:cNvSpPr>
              <a:spLocks noChangeArrowheads="1"/>
            </p:cNvSpPr>
            <p:nvPr/>
          </p:nvSpPr>
          <p:spPr bwMode="auto">
            <a:xfrm>
              <a:off x="2246120" y="4269164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35" y="0"/>
                  </a:cubicBezTo>
                  <a:cubicBezTo>
                    <a:pt x="183" y="0"/>
                    <a:pt x="130" y="43"/>
                    <a:pt x="130" y="103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7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43" y="741"/>
                  </a:cubicBezTo>
                  <a:cubicBezTo>
                    <a:pt x="62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0" y="732"/>
                    <a:pt x="419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7" name="Freeform 478"/>
            <p:cNvSpPr>
              <a:spLocks noChangeArrowheads="1"/>
            </p:cNvSpPr>
            <p:nvPr/>
          </p:nvSpPr>
          <p:spPr bwMode="auto">
            <a:xfrm>
              <a:off x="2457216" y="4269164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6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7 w 463"/>
                <a:gd name="T37" fmla="*/ 1254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6 w 463"/>
                <a:gd name="T47" fmla="*/ 1254 h 1317"/>
                <a:gd name="T48" fmla="*/ 366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3"/>
                  </a:cubicBezTo>
                  <a:cubicBezTo>
                    <a:pt x="330" y="43"/>
                    <a:pt x="287" y="0"/>
                    <a:pt x="235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7" y="1290"/>
                    <a:pt x="217" y="1254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1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8" name="Freeform 479"/>
            <p:cNvSpPr>
              <a:spLocks noChangeArrowheads="1"/>
            </p:cNvSpPr>
            <p:nvPr/>
          </p:nvSpPr>
          <p:spPr bwMode="auto">
            <a:xfrm>
              <a:off x="2668312" y="4269164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3 h 1317"/>
                <a:gd name="T6" fmla="*/ 236 w 464"/>
                <a:gd name="T7" fmla="*/ 0 h 1317"/>
                <a:gd name="T8" fmla="*/ 130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66 w 464"/>
                <a:gd name="T17" fmla="*/ 235 h 1317"/>
                <a:gd name="T18" fmla="*/ 8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5 w 464"/>
                <a:gd name="T31" fmla="*/ 365 h 1317"/>
                <a:gd name="T32" fmla="*/ 95 w 464"/>
                <a:gd name="T33" fmla="*/ 1254 h 1317"/>
                <a:gd name="T34" fmla="*/ 157 w 464"/>
                <a:gd name="T35" fmla="*/ 1316 h 1317"/>
                <a:gd name="T36" fmla="*/ 209 w 464"/>
                <a:gd name="T37" fmla="*/ 1254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54 h 1317"/>
                <a:gd name="T44" fmla="*/ 306 w 464"/>
                <a:gd name="T45" fmla="*/ 1316 h 1317"/>
                <a:gd name="T46" fmla="*/ 366 w 464"/>
                <a:gd name="T47" fmla="*/ 1254 h 1317"/>
                <a:gd name="T48" fmla="*/ 366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19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3"/>
                  </a:cubicBezTo>
                  <a:cubicBezTo>
                    <a:pt x="331" y="43"/>
                    <a:pt x="287" y="0"/>
                    <a:pt x="236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82" y="1316"/>
                    <a:pt x="209" y="1290"/>
                    <a:pt x="209" y="1254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1" y="1316"/>
                    <a:pt x="306" y="1316"/>
                  </a:cubicBezTo>
                  <a:cubicBezTo>
                    <a:pt x="339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49" name="Freeform 480"/>
            <p:cNvSpPr>
              <a:spLocks noChangeArrowheads="1"/>
            </p:cNvSpPr>
            <p:nvPr/>
          </p:nvSpPr>
          <p:spPr bwMode="auto">
            <a:xfrm>
              <a:off x="2879407" y="4269164"/>
              <a:ext cx="110188" cy="315753"/>
            </a:xfrm>
            <a:custGeom>
              <a:avLst/>
              <a:gdLst>
                <a:gd name="T0" fmla="*/ 227 w 465"/>
                <a:gd name="T1" fmla="*/ 200 h 1317"/>
                <a:gd name="T2" fmla="*/ 227 w 465"/>
                <a:gd name="T3" fmla="*/ 200 h 1317"/>
                <a:gd name="T4" fmla="*/ 332 w 465"/>
                <a:gd name="T5" fmla="*/ 103 h 1317"/>
                <a:gd name="T6" fmla="*/ 227 w 465"/>
                <a:gd name="T7" fmla="*/ 0 h 1317"/>
                <a:gd name="T8" fmla="*/ 132 w 465"/>
                <a:gd name="T9" fmla="*/ 103 h 1317"/>
                <a:gd name="T10" fmla="*/ 22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67 w 465"/>
                <a:gd name="T17" fmla="*/ 235 h 1317"/>
                <a:gd name="T18" fmla="*/ 88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35 w 465"/>
                <a:gd name="T25" fmla="*/ 741 h 1317"/>
                <a:gd name="T26" fmla="*/ 80 w 465"/>
                <a:gd name="T27" fmla="*/ 697 h 1317"/>
                <a:gd name="T28" fmla="*/ 80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8 w 465"/>
                <a:gd name="T35" fmla="*/ 1316 h 1317"/>
                <a:gd name="T36" fmla="*/ 210 w 465"/>
                <a:gd name="T37" fmla="*/ 1254 h 1317"/>
                <a:gd name="T38" fmla="*/ 210 w 465"/>
                <a:gd name="T39" fmla="*/ 767 h 1317"/>
                <a:gd name="T40" fmla="*/ 245 w 465"/>
                <a:gd name="T41" fmla="*/ 767 h 1317"/>
                <a:gd name="T42" fmla="*/ 245 w 465"/>
                <a:gd name="T43" fmla="*/ 1254 h 1317"/>
                <a:gd name="T44" fmla="*/ 305 w 465"/>
                <a:gd name="T45" fmla="*/ 1316 h 1317"/>
                <a:gd name="T46" fmla="*/ 367 w 465"/>
                <a:gd name="T47" fmla="*/ 1254 h 1317"/>
                <a:gd name="T48" fmla="*/ 367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1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19" y="235"/>
                    <a:pt x="367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80" y="722"/>
                    <a:pt x="80" y="69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3" y="1316"/>
                    <a:pt x="158" y="1316"/>
                  </a:cubicBezTo>
                  <a:cubicBezTo>
                    <a:pt x="183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19" y="732"/>
                  </a:cubicBezTo>
                  <a:cubicBezTo>
                    <a:pt x="445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50" name="Freeform 481"/>
            <p:cNvSpPr>
              <a:spLocks noChangeArrowheads="1"/>
            </p:cNvSpPr>
            <p:nvPr/>
          </p:nvSpPr>
          <p:spPr bwMode="auto">
            <a:xfrm>
              <a:off x="3090502" y="4269164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2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7 w 463"/>
                <a:gd name="T17" fmla="*/ 235 h 1317"/>
                <a:gd name="T18" fmla="*/ 89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49 w 463"/>
                <a:gd name="T35" fmla="*/ 1316 h 1317"/>
                <a:gd name="T36" fmla="*/ 210 w 463"/>
                <a:gd name="T37" fmla="*/ 1254 h 1317"/>
                <a:gd name="T38" fmla="*/ 210 w 463"/>
                <a:gd name="T39" fmla="*/ 767 h 1317"/>
                <a:gd name="T40" fmla="*/ 245 w 463"/>
                <a:gd name="T41" fmla="*/ 767 h 1317"/>
                <a:gd name="T42" fmla="*/ 245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76 w 463"/>
                <a:gd name="T51" fmla="*/ 365 h 1317"/>
                <a:gd name="T52" fmla="*/ 376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7" y="235"/>
                  </a:cubicBezTo>
                  <a:cubicBezTo>
                    <a:pt x="89" y="235"/>
                    <a:pt x="89" y="235"/>
                    <a:pt x="89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4" y="1316"/>
                    <a:pt x="149" y="1316"/>
                  </a:cubicBezTo>
                  <a:cubicBezTo>
                    <a:pt x="184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76" y="365"/>
                    <a:pt x="376" y="365"/>
                    <a:pt x="376" y="365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4"/>
                    <a:pt x="392" y="732"/>
                    <a:pt x="419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51" name="Text Box 492"/>
            <p:cNvSpPr txBox="1">
              <a:spLocks noChangeArrowheads="1"/>
            </p:cNvSpPr>
            <p:nvPr/>
          </p:nvSpPr>
          <p:spPr bwMode="auto">
            <a:xfrm>
              <a:off x="443339" y="3886009"/>
              <a:ext cx="535603" cy="33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27%</a:t>
              </a:r>
              <a:endParaRPr lang="en-US" sz="20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53" name="Text Box 494"/>
            <p:cNvSpPr txBox="1">
              <a:spLocks noChangeArrowheads="1"/>
            </p:cNvSpPr>
            <p:nvPr/>
          </p:nvSpPr>
          <p:spPr bwMode="auto">
            <a:xfrm>
              <a:off x="410131" y="4302827"/>
              <a:ext cx="51296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18</a:t>
              </a:r>
              <a:r>
                <a:rPr lang="en-US" sz="20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%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422652" y="3468108"/>
              <a:ext cx="2066434" cy="372650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 smtClean="0">
                  <a:solidFill>
                    <a:srgbClr val="445469"/>
                  </a:solidFill>
                  <a:latin typeface="Lato Regular"/>
                </a:rPr>
                <a:t>Обществознание</a:t>
              </a:r>
              <a:endParaRPr lang="id-ID" sz="1800" dirty="0">
                <a:solidFill>
                  <a:srgbClr val="445469"/>
                </a:solidFill>
                <a:latin typeface="Lato Regular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422653" y="3864166"/>
              <a:ext cx="909809" cy="346253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>
                  <a:solidFill>
                    <a:srgbClr val="445469"/>
                  </a:solidFill>
                  <a:latin typeface="Lato Regular"/>
                </a:rPr>
                <a:t>Физика</a:t>
              </a:r>
              <a:endParaRPr lang="id-ID" sz="1800" dirty="0">
                <a:solidFill>
                  <a:srgbClr val="445469"/>
                </a:solidFill>
                <a:latin typeface="Lato Regular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449949" y="4249097"/>
              <a:ext cx="1104156" cy="377030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>
                  <a:solidFill>
                    <a:srgbClr val="445469"/>
                  </a:solidFill>
                  <a:latin typeface="Lato Regular"/>
                </a:rPr>
                <a:t>История</a:t>
              </a:r>
              <a:r>
                <a:rPr lang="ru-RU" sz="2000" dirty="0">
                  <a:solidFill>
                    <a:srgbClr val="445469"/>
                  </a:solidFill>
                  <a:latin typeface="Lato Regular"/>
                </a:rPr>
                <a:t> </a:t>
              </a:r>
              <a:endParaRPr lang="id-ID" sz="2000" dirty="0">
                <a:solidFill>
                  <a:srgbClr val="445469"/>
                </a:solidFill>
                <a:latin typeface="Lato Regular"/>
              </a:endParaRPr>
            </a:p>
          </p:txBody>
        </p:sp>
        <p:sp>
          <p:nvSpPr>
            <p:cNvPr id="195" name="Freeform 462"/>
            <p:cNvSpPr>
              <a:spLocks noChangeArrowheads="1"/>
            </p:cNvSpPr>
            <p:nvPr/>
          </p:nvSpPr>
          <p:spPr bwMode="auto">
            <a:xfrm>
              <a:off x="1191865" y="4652722"/>
              <a:ext cx="110188" cy="315753"/>
            </a:xfrm>
            <a:custGeom>
              <a:avLst/>
              <a:gdLst>
                <a:gd name="T0" fmla="*/ 227 w 463"/>
                <a:gd name="T1" fmla="*/ 201 h 1318"/>
                <a:gd name="T2" fmla="*/ 227 w 463"/>
                <a:gd name="T3" fmla="*/ 201 h 1318"/>
                <a:gd name="T4" fmla="*/ 332 w 463"/>
                <a:gd name="T5" fmla="*/ 105 h 1318"/>
                <a:gd name="T6" fmla="*/ 227 w 463"/>
                <a:gd name="T7" fmla="*/ 0 h 1318"/>
                <a:gd name="T8" fmla="*/ 130 w 463"/>
                <a:gd name="T9" fmla="*/ 105 h 1318"/>
                <a:gd name="T10" fmla="*/ 22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5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48 w 463"/>
                <a:gd name="T35" fmla="*/ 1317 h 1318"/>
                <a:gd name="T36" fmla="*/ 208 w 463"/>
                <a:gd name="T37" fmla="*/ 1257 h 1318"/>
                <a:gd name="T38" fmla="*/ 208 w 463"/>
                <a:gd name="T39" fmla="*/ 768 h 1318"/>
                <a:gd name="T40" fmla="*/ 243 w 463"/>
                <a:gd name="T41" fmla="*/ 768 h 1318"/>
                <a:gd name="T42" fmla="*/ 243 w 463"/>
                <a:gd name="T43" fmla="*/ 1257 h 1318"/>
                <a:gd name="T44" fmla="*/ 305 w 463"/>
                <a:gd name="T45" fmla="*/ 1317 h 1318"/>
                <a:gd name="T46" fmla="*/ 365 w 463"/>
                <a:gd name="T47" fmla="*/ 1257 h 1318"/>
                <a:gd name="T48" fmla="*/ 365 w 463"/>
                <a:gd name="T49" fmla="*/ 366 h 1318"/>
                <a:gd name="T50" fmla="*/ 375 w 463"/>
                <a:gd name="T51" fmla="*/ 366 h 1318"/>
                <a:gd name="T52" fmla="*/ 375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7" y="201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48" y="1317"/>
                  </a:cubicBezTo>
                  <a:cubicBezTo>
                    <a:pt x="183" y="1317"/>
                    <a:pt x="208" y="1292"/>
                    <a:pt x="208" y="1257"/>
                  </a:cubicBezTo>
                  <a:cubicBezTo>
                    <a:pt x="208" y="768"/>
                    <a:pt x="208" y="768"/>
                    <a:pt x="208" y="768"/>
                  </a:cubicBezTo>
                  <a:cubicBezTo>
                    <a:pt x="243" y="768"/>
                    <a:pt x="243" y="768"/>
                    <a:pt x="243" y="768"/>
                  </a:cubicBezTo>
                  <a:cubicBezTo>
                    <a:pt x="243" y="1257"/>
                    <a:pt x="243" y="1257"/>
                    <a:pt x="243" y="1257"/>
                  </a:cubicBezTo>
                  <a:cubicBezTo>
                    <a:pt x="243" y="1292"/>
                    <a:pt x="270" y="1317"/>
                    <a:pt x="305" y="1317"/>
                  </a:cubicBezTo>
                  <a:cubicBezTo>
                    <a:pt x="340" y="1317"/>
                    <a:pt x="365" y="1292"/>
                    <a:pt x="365" y="1257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75" y="698"/>
                    <a:pt x="375" y="698"/>
                    <a:pt x="375" y="698"/>
                  </a:cubicBezTo>
                  <a:cubicBezTo>
                    <a:pt x="375" y="714"/>
                    <a:pt x="400" y="733"/>
                    <a:pt x="419" y="733"/>
                  </a:cubicBezTo>
                  <a:cubicBezTo>
                    <a:pt x="444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96" name="Freeform 463"/>
            <p:cNvSpPr>
              <a:spLocks noChangeArrowheads="1"/>
            </p:cNvSpPr>
            <p:nvPr/>
          </p:nvSpPr>
          <p:spPr bwMode="auto">
            <a:xfrm>
              <a:off x="1400511" y="4652722"/>
              <a:ext cx="110188" cy="315753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97" name="Freeform 464"/>
            <p:cNvSpPr>
              <a:spLocks noChangeArrowheads="1"/>
            </p:cNvSpPr>
            <p:nvPr/>
          </p:nvSpPr>
          <p:spPr bwMode="auto">
            <a:xfrm>
              <a:off x="1611607" y="4652722"/>
              <a:ext cx="110188" cy="315753"/>
            </a:xfrm>
            <a:custGeom>
              <a:avLst/>
              <a:gdLst>
                <a:gd name="T0" fmla="*/ 237 w 463"/>
                <a:gd name="T1" fmla="*/ 201 h 1318"/>
                <a:gd name="T2" fmla="*/ 237 w 463"/>
                <a:gd name="T3" fmla="*/ 201 h 1318"/>
                <a:gd name="T4" fmla="*/ 341 w 463"/>
                <a:gd name="T5" fmla="*/ 105 h 1318"/>
                <a:gd name="T6" fmla="*/ 237 w 463"/>
                <a:gd name="T7" fmla="*/ 0 h 1318"/>
                <a:gd name="T8" fmla="*/ 140 w 463"/>
                <a:gd name="T9" fmla="*/ 105 h 1318"/>
                <a:gd name="T10" fmla="*/ 23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6 w 463"/>
                <a:gd name="T17" fmla="*/ 244 h 1318"/>
                <a:gd name="T18" fmla="*/ 9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4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7 w 463"/>
                <a:gd name="T31" fmla="*/ 366 h 1318"/>
                <a:gd name="T32" fmla="*/ 97 w 463"/>
                <a:gd name="T33" fmla="*/ 1257 h 1318"/>
                <a:gd name="T34" fmla="*/ 157 w 463"/>
                <a:gd name="T35" fmla="*/ 1317 h 1318"/>
                <a:gd name="T36" fmla="*/ 219 w 463"/>
                <a:gd name="T37" fmla="*/ 1257 h 1318"/>
                <a:gd name="T38" fmla="*/ 219 w 463"/>
                <a:gd name="T39" fmla="*/ 768 h 1318"/>
                <a:gd name="T40" fmla="*/ 254 w 463"/>
                <a:gd name="T41" fmla="*/ 768 h 1318"/>
                <a:gd name="T42" fmla="*/ 254 w 463"/>
                <a:gd name="T43" fmla="*/ 1257 h 1318"/>
                <a:gd name="T44" fmla="*/ 316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27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1" y="157"/>
                    <a:pt x="341" y="105"/>
                  </a:cubicBezTo>
                  <a:cubicBezTo>
                    <a:pt x="341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27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7"/>
                    <a:pt x="157" y="1317"/>
                  </a:cubicBezTo>
                  <a:cubicBezTo>
                    <a:pt x="192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7"/>
                    <a:pt x="316" y="1317"/>
                  </a:cubicBezTo>
                  <a:cubicBezTo>
                    <a:pt x="341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7" y="733"/>
                  </a:cubicBezTo>
                  <a:cubicBezTo>
                    <a:pt x="446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98" name="Freeform 465"/>
            <p:cNvSpPr>
              <a:spLocks noChangeArrowheads="1"/>
            </p:cNvSpPr>
            <p:nvPr/>
          </p:nvSpPr>
          <p:spPr bwMode="auto">
            <a:xfrm>
              <a:off x="1822703" y="4652722"/>
              <a:ext cx="110188" cy="315753"/>
            </a:xfrm>
            <a:custGeom>
              <a:avLst/>
              <a:gdLst>
                <a:gd name="T0" fmla="*/ 236 w 464"/>
                <a:gd name="T1" fmla="*/ 201 h 1318"/>
                <a:gd name="T2" fmla="*/ 236 w 464"/>
                <a:gd name="T3" fmla="*/ 201 h 1318"/>
                <a:gd name="T4" fmla="*/ 341 w 464"/>
                <a:gd name="T5" fmla="*/ 105 h 1318"/>
                <a:gd name="T6" fmla="*/ 236 w 464"/>
                <a:gd name="T7" fmla="*/ 0 h 1318"/>
                <a:gd name="T8" fmla="*/ 141 w 464"/>
                <a:gd name="T9" fmla="*/ 105 h 1318"/>
                <a:gd name="T10" fmla="*/ 236 w 464"/>
                <a:gd name="T11" fmla="*/ 201 h 1318"/>
                <a:gd name="T12" fmla="*/ 463 w 464"/>
                <a:gd name="T13" fmla="*/ 331 h 1318"/>
                <a:gd name="T14" fmla="*/ 463 w 464"/>
                <a:gd name="T15" fmla="*/ 331 h 1318"/>
                <a:gd name="T16" fmla="*/ 376 w 464"/>
                <a:gd name="T17" fmla="*/ 244 h 1318"/>
                <a:gd name="T18" fmla="*/ 97 w 464"/>
                <a:gd name="T19" fmla="*/ 244 h 1318"/>
                <a:gd name="T20" fmla="*/ 0 w 464"/>
                <a:gd name="T21" fmla="*/ 331 h 1318"/>
                <a:gd name="T22" fmla="*/ 0 w 464"/>
                <a:gd name="T23" fmla="*/ 698 h 1318"/>
                <a:gd name="T24" fmla="*/ 44 w 464"/>
                <a:gd name="T25" fmla="*/ 741 h 1318"/>
                <a:gd name="T26" fmla="*/ 79 w 464"/>
                <a:gd name="T27" fmla="*/ 698 h 1318"/>
                <a:gd name="T28" fmla="*/ 79 w 464"/>
                <a:gd name="T29" fmla="*/ 366 h 1318"/>
                <a:gd name="T30" fmla="*/ 97 w 464"/>
                <a:gd name="T31" fmla="*/ 366 h 1318"/>
                <a:gd name="T32" fmla="*/ 97 w 464"/>
                <a:gd name="T33" fmla="*/ 1257 h 1318"/>
                <a:gd name="T34" fmla="*/ 157 w 464"/>
                <a:gd name="T35" fmla="*/ 1317 h 1318"/>
                <a:gd name="T36" fmla="*/ 219 w 464"/>
                <a:gd name="T37" fmla="*/ 1257 h 1318"/>
                <a:gd name="T38" fmla="*/ 219 w 464"/>
                <a:gd name="T39" fmla="*/ 768 h 1318"/>
                <a:gd name="T40" fmla="*/ 254 w 464"/>
                <a:gd name="T41" fmla="*/ 768 h 1318"/>
                <a:gd name="T42" fmla="*/ 254 w 464"/>
                <a:gd name="T43" fmla="*/ 1257 h 1318"/>
                <a:gd name="T44" fmla="*/ 306 w 464"/>
                <a:gd name="T45" fmla="*/ 1317 h 1318"/>
                <a:gd name="T46" fmla="*/ 368 w 464"/>
                <a:gd name="T47" fmla="*/ 1257 h 1318"/>
                <a:gd name="T48" fmla="*/ 368 w 464"/>
                <a:gd name="T49" fmla="*/ 366 h 1318"/>
                <a:gd name="T50" fmla="*/ 384 w 464"/>
                <a:gd name="T51" fmla="*/ 366 h 1318"/>
                <a:gd name="T52" fmla="*/ 384 w 464"/>
                <a:gd name="T53" fmla="*/ 698 h 1318"/>
                <a:gd name="T54" fmla="*/ 428 w 464"/>
                <a:gd name="T55" fmla="*/ 733 h 1318"/>
                <a:gd name="T56" fmla="*/ 463 w 464"/>
                <a:gd name="T57" fmla="*/ 698 h 1318"/>
                <a:gd name="T58" fmla="*/ 463 w 464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9" y="201"/>
                    <a:pt x="341" y="157"/>
                    <a:pt x="341" y="105"/>
                  </a:cubicBezTo>
                  <a:cubicBezTo>
                    <a:pt x="341" y="52"/>
                    <a:pt x="289" y="0"/>
                    <a:pt x="236" y="0"/>
                  </a:cubicBezTo>
                  <a:cubicBezTo>
                    <a:pt x="184" y="0"/>
                    <a:pt x="141" y="52"/>
                    <a:pt x="141" y="105"/>
                  </a:cubicBezTo>
                  <a:cubicBezTo>
                    <a:pt x="141" y="157"/>
                    <a:pt x="18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28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7"/>
                    <a:pt x="157" y="1317"/>
                  </a:cubicBezTo>
                  <a:cubicBezTo>
                    <a:pt x="192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7"/>
                    <a:pt x="306" y="1317"/>
                  </a:cubicBezTo>
                  <a:cubicBezTo>
                    <a:pt x="341" y="1317"/>
                    <a:pt x="368" y="1292"/>
                    <a:pt x="368" y="1257"/>
                  </a:cubicBezTo>
                  <a:cubicBezTo>
                    <a:pt x="368" y="366"/>
                    <a:pt x="368" y="366"/>
                    <a:pt x="368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3" y="733"/>
                    <a:pt x="428" y="733"/>
                  </a:cubicBezTo>
                  <a:cubicBezTo>
                    <a:pt x="446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99" name="Freeform 466"/>
            <p:cNvSpPr>
              <a:spLocks noChangeArrowheads="1"/>
            </p:cNvSpPr>
            <p:nvPr/>
          </p:nvSpPr>
          <p:spPr bwMode="auto">
            <a:xfrm>
              <a:off x="2035020" y="4652722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2 w 463"/>
                <a:gd name="T5" fmla="*/ 105 h 1318"/>
                <a:gd name="T6" fmla="*/ 235 w 463"/>
                <a:gd name="T7" fmla="*/ 0 h 1318"/>
                <a:gd name="T8" fmla="*/ 14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5 w 463"/>
                <a:gd name="T17" fmla="*/ 244 h 1318"/>
                <a:gd name="T18" fmla="*/ 96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3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6 w 463"/>
                <a:gd name="T31" fmla="*/ 366 h 1318"/>
                <a:gd name="T32" fmla="*/ 96 w 463"/>
                <a:gd name="T33" fmla="*/ 1257 h 1318"/>
                <a:gd name="T34" fmla="*/ 157 w 463"/>
                <a:gd name="T35" fmla="*/ 1317 h 1318"/>
                <a:gd name="T36" fmla="*/ 218 w 463"/>
                <a:gd name="T37" fmla="*/ 1257 h 1318"/>
                <a:gd name="T38" fmla="*/ 218 w 463"/>
                <a:gd name="T39" fmla="*/ 768 h 1318"/>
                <a:gd name="T40" fmla="*/ 253 w 463"/>
                <a:gd name="T41" fmla="*/ 768 h 1318"/>
                <a:gd name="T42" fmla="*/ 253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3 w 463"/>
                <a:gd name="T51" fmla="*/ 366 h 1318"/>
                <a:gd name="T52" fmla="*/ 383 w 463"/>
                <a:gd name="T53" fmla="*/ 698 h 1318"/>
                <a:gd name="T54" fmla="*/ 427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8" y="201"/>
                    <a:pt x="332" y="157"/>
                    <a:pt x="332" y="105"/>
                  </a:cubicBezTo>
                  <a:cubicBezTo>
                    <a:pt x="332" y="52"/>
                    <a:pt x="288" y="0"/>
                    <a:pt x="235" y="0"/>
                  </a:cubicBezTo>
                  <a:cubicBezTo>
                    <a:pt x="183" y="0"/>
                    <a:pt x="140" y="52"/>
                    <a:pt x="140" y="105"/>
                  </a:cubicBezTo>
                  <a:cubicBezTo>
                    <a:pt x="140" y="157"/>
                    <a:pt x="183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8" y="244"/>
                    <a:pt x="375" y="244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43" y="741"/>
                  </a:cubicBezTo>
                  <a:cubicBezTo>
                    <a:pt x="61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6" y="366"/>
                    <a:pt x="96" y="366"/>
                    <a:pt x="96" y="366"/>
                  </a:cubicBezTo>
                  <a:cubicBezTo>
                    <a:pt x="96" y="1257"/>
                    <a:pt x="96" y="1257"/>
                    <a:pt x="96" y="1257"/>
                  </a:cubicBezTo>
                  <a:cubicBezTo>
                    <a:pt x="96" y="1292"/>
                    <a:pt x="121" y="1317"/>
                    <a:pt x="157" y="1317"/>
                  </a:cubicBezTo>
                  <a:cubicBezTo>
                    <a:pt x="192" y="1317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53" y="768"/>
                    <a:pt x="253" y="768"/>
                    <a:pt x="253" y="768"/>
                  </a:cubicBezTo>
                  <a:cubicBezTo>
                    <a:pt x="253" y="1257"/>
                    <a:pt x="253" y="1257"/>
                    <a:pt x="253" y="1257"/>
                  </a:cubicBezTo>
                  <a:cubicBezTo>
                    <a:pt x="253" y="1292"/>
                    <a:pt x="278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3" y="366"/>
                    <a:pt x="383" y="366"/>
                    <a:pt x="383" y="366"/>
                  </a:cubicBezTo>
                  <a:cubicBezTo>
                    <a:pt x="383" y="698"/>
                    <a:pt x="383" y="698"/>
                    <a:pt x="383" y="698"/>
                  </a:cubicBezTo>
                  <a:cubicBezTo>
                    <a:pt x="383" y="714"/>
                    <a:pt x="402" y="733"/>
                    <a:pt x="427" y="733"/>
                  </a:cubicBezTo>
                  <a:cubicBezTo>
                    <a:pt x="445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00" name="Freeform 467"/>
            <p:cNvSpPr>
              <a:spLocks noChangeArrowheads="1"/>
            </p:cNvSpPr>
            <p:nvPr/>
          </p:nvSpPr>
          <p:spPr bwMode="auto">
            <a:xfrm>
              <a:off x="2246121" y="4652722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2 w 463"/>
                <a:gd name="T5" fmla="*/ 105 h 1318"/>
                <a:gd name="T6" fmla="*/ 235 w 463"/>
                <a:gd name="T7" fmla="*/ 0 h 1318"/>
                <a:gd name="T8" fmla="*/ 13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5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3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57 w 463"/>
                <a:gd name="T35" fmla="*/ 1317 h 1318"/>
                <a:gd name="T36" fmla="*/ 218 w 463"/>
                <a:gd name="T37" fmla="*/ 1257 h 1318"/>
                <a:gd name="T38" fmla="*/ 218 w 463"/>
                <a:gd name="T39" fmla="*/ 768 h 1318"/>
                <a:gd name="T40" fmla="*/ 244 w 463"/>
                <a:gd name="T41" fmla="*/ 768 h 1318"/>
                <a:gd name="T42" fmla="*/ 244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7" y="201"/>
                    <a:pt x="332" y="157"/>
                    <a:pt x="332" y="105"/>
                  </a:cubicBezTo>
                  <a:cubicBezTo>
                    <a:pt x="332" y="52"/>
                    <a:pt x="287" y="0"/>
                    <a:pt x="235" y="0"/>
                  </a:cubicBezTo>
                  <a:cubicBezTo>
                    <a:pt x="183" y="0"/>
                    <a:pt x="130" y="52"/>
                    <a:pt x="130" y="105"/>
                  </a:cubicBezTo>
                  <a:cubicBezTo>
                    <a:pt x="130" y="157"/>
                    <a:pt x="183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7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43" y="741"/>
                  </a:cubicBezTo>
                  <a:cubicBezTo>
                    <a:pt x="62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92" y="1317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0" y="733"/>
                    <a:pt x="419" y="733"/>
                  </a:cubicBezTo>
                  <a:cubicBezTo>
                    <a:pt x="445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01" name="Freeform 468"/>
            <p:cNvSpPr>
              <a:spLocks noChangeArrowheads="1"/>
            </p:cNvSpPr>
            <p:nvPr/>
          </p:nvSpPr>
          <p:spPr bwMode="auto">
            <a:xfrm>
              <a:off x="2457217" y="4652722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0 w 463"/>
                <a:gd name="T5" fmla="*/ 105 h 1318"/>
                <a:gd name="T6" fmla="*/ 235 w 463"/>
                <a:gd name="T7" fmla="*/ 0 h 1318"/>
                <a:gd name="T8" fmla="*/ 13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6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57 w 463"/>
                <a:gd name="T35" fmla="*/ 1317 h 1318"/>
                <a:gd name="T36" fmla="*/ 217 w 463"/>
                <a:gd name="T37" fmla="*/ 1257 h 1318"/>
                <a:gd name="T38" fmla="*/ 217 w 463"/>
                <a:gd name="T39" fmla="*/ 768 h 1318"/>
                <a:gd name="T40" fmla="*/ 244 w 463"/>
                <a:gd name="T41" fmla="*/ 768 h 1318"/>
                <a:gd name="T42" fmla="*/ 244 w 463"/>
                <a:gd name="T43" fmla="*/ 1257 h 1318"/>
                <a:gd name="T44" fmla="*/ 305 w 463"/>
                <a:gd name="T45" fmla="*/ 1317 h 1318"/>
                <a:gd name="T46" fmla="*/ 366 w 463"/>
                <a:gd name="T47" fmla="*/ 1257 h 1318"/>
                <a:gd name="T48" fmla="*/ 366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7" y="201"/>
                    <a:pt x="330" y="157"/>
                    <a:pt x="330" y="105"/>
                  </a:cubicBezTo>
                  <a:cubicBezTo>
                    <a:pt x="330" y="52"/>
                    <a:pt x="287" y="0"/>
                    <a:pt x="235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92" y="1317"/>
                    <a:pt x="217" y="1292"/>
                    <a:pt x="217" y="1257"/>
                  </a:cubicBezTo>
                  <a:cubicBezTo>
                    <a:pt x="217" y="768"/>
                    <a:pt x="217" y="768"/>
                    <a:pt x="217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7"/>
                    <a:pt x="305" y="1317"/>
                  </a:cubicBezTo>
                  <a:cubicBezTo>
                    <a:pt x="341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02" name="Freeform 469"/>
            <p:cNvSpPr>
              <a:spLocks noChangeArrowheads="1"/>
            </p:cNvSpPr>
            <p:nvPr/>
          </p:nvSpPr>
          <p:spPr bwMode="auto">
            <a:xfrm>
              <a:off x="2668312" y="4652722"/>
              <a:ext cx="110188" cy="315753"/>
            </a:xfrm>
            <a:custGeom>
              <a:avLst/>
              <a:gdLst>
                <a:gd name="T0" fmla="*/ 236 w 464"/>
                <a:gd name="T1" fmla="*/ 201 h 1318"/>
                <a:gd name="T2" fmla="*/ 236 w 464"/>
                <a:gd name="T3" fmla="*/ 201 h 1318"/>
                <a:gd name="T4" fmla="*/ 331 w 464"/>
                <a:gd name="T5" fmla="*/ 105 h 1318"/>
                <a:gd name="T6" fmla="*/ 236 w 464"/>
                <a:gd name="T7" fmla="*/ 0 h 1318"/>
                <a:gd name="T8" fmla="*/ 130 w 464"/>
                <a:gd name="T9" fmla="*/ 105 h 1318"/>
                <a:gd name="T10" fmla="*/ 236 w 464"/>
                <a:gd name="T11" fmla="*/ 201 h 1318"/>
                <a:gd name="T12" fmla="*/ 463 w 464"/>
                <a:gd name="T13" fmla="*/ 331 h 1318"/>
                <a:gd name="T14" fmla="*/ 463 w 464"/>
                <a:gd name="T15" fmla="*/ 331 h 1318"/>
                <a:gd name="T16" fmla="*/ 366 w 464"/>
                <a:gd name="T17" fmla="*/ 244 h 1318"/>
                <a:gd name="T18" fmla="*/ 87 w 464"/>
                <a:gd name="T19" fmla="*/ 244 h 1318"/>
                <a:gd name="T20" fmla="*/ 0 w 464"/>
                <a:gd name="T21" fmla="*/ 331 h 1318"/>
                <a:gd name="T22" fmla="*/ 0 w 464"/>
                <a:gd name="T23" fmla="*/ 698 h 1318"/>
                <a:gd name="T24" fmla="*/ 35 w 464"/>
                <a:gd name="T25" fmla="*/ 741 h 1318"/>
                <a:gd name="T26" fmla="*/ 79 w 464"/>
                <a:gd name="T27" fmla="*/ 698 h 1318"/>
                <a:gd name="T28" fmla="*/ 79 w 464"/>
                <a:gd name="T29" fmla="*/ 366 h 1318"/>
                <a:gd name="T30" fmla="*/ 95 w 464"/>
                <a:gd name="T31" fmla="*/ 366 h 1318"/>
                <a:gd name="T32" fmla="*/ 95 w 464"/>
                <a:gd name="T33" fmla="*/ 1257 h 1318"/>
                <a:gd name="T34" fmla="*/ 157 w 464"/>
                <a:gd name="T35" fmla="*/ 1317 h 1318"/>
                <a:gd name="T36" fmla="*/ 209 w 464"/>
                <a:gd name="T37" fmla="*/ 1257 h 1318"/>
                <a:gd name="T38" fmla="*/ 209 w 464"/>
                <a:gd name="T39" fmla="*/ 768 h 1318"/>
                <a:gd name="T40" fmla="*/ 244 w 464"/>
                <a:gd name="T41" fmla="*/ 768 h 1318"/>
                <a:gd name="T42" fmla="*/ 244 w 464"/>
                <a:gd name="T43" fmla="*/ 1257 h 1318"/>
                <a:gd name="T44" fmla="*/ 306 w 464"/>
                <a:gd name="T45" fmla="*/ 1317 h 1318"/>
                <a:gd name="T46" fmla="*/ 366 w 464"/>
                <a:gd name="T47" fmla="*/ 1257 h 1318"/>
                <a:gd name="T48" fmla="*/ 366 w 464"/>
                <a:gd name="T49" fmla="*/ 366 h 1318"/>
                <a:gd name="T50" fmla="*/ 384 w 464"/>
                <a:gd name="T51" fmla="*/ 366 h 1318"/>
                <a:gd name="T52" fmla="*/ 384 w 464"/>
                <a:gd name="T53" fmla="*/ 698 h 1318"/>
                <a:gd name="T54" fmla="*/ 419 w 464"/>
                <a:gd name="T55" fmla="*/ 733 h 1318"/>
                <a:gd name="T56" fmla="*/ 463 w 464"/>
                <a:gd name="T57" fmla="*/ 698 h 1318"/>
                <a:gd name="T58" fmla="*/ 463 w 464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7" y="201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82" y="1317"/>
                    <a:pt x="209" y="1292"/>
                    <a:pt x="209" y="1257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1" y="1317"/>
                    <a:pt x="306" y="1317"/>
                  </a:cubicBezTo>
                  <a:cubicBezTo>
                    <a:pt x="339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03" name="Freeform 470"/>
            <p:cNvSpPr>
              <a:spLocks noChangeArrowheads="1"/>
            </p:cNvSpPr>
            <p:nvPr/>
          </p:nvSpPr>
          <p:spPr bwMode="auto">
            <a:xfrm>
              <a:off x="2879408" y="4652722"/>
              <a:ext cx="110188" cy="315753"/>
            </a:xfrm>
            <a:custGeom>
              <a:avLst/>
              <a:gdLst>
                <a:gd name="T0" fmla="*/ 227 w 465"/>
                <a:gd name="T1" fmla="*/ 201 h 1318"/>
                <a:gd name="T2" fmla="*/ 227 w 465"/>
                <a:gd name="T3" fmla="*/ 201 h 1318"/>
                <a:gd name="T4" fmla="*/ 332 w 465"/>
                <a:gd name="T5" fmla="*/ 105 h 1318"/>
                <a:gd name="T6" fmla="*/ 227 w 465"/>
                <a:gd name="T7" fmla="*/ 0 h 1318"/>
                <a:gd name="T8" fmla="*/ 132 w 465"/>
                <a:gd name="T9" fmla="*/ 105 h 1318"/>
                <a:gd name="T10" fmla="*/ 22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67 w 465"/>
                <a:gd name="T17" fmla="*/ 244 h 1318"/>
                <a:gd name="T18" fmla="*/ 88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35 w 465"/>
                <a:gd name="T25" fmla="*/ 741 h 1318"/>
                <a:gd name="T26" fmla="*/ 80 w 465"/>
                <a:gd name="T27" fmla="*/ 698 h 1318"/>
                <a:gd name="T28" fmla="*/ 80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8 w 465"/>
                <a:gd name="T35" fmla="*/ 1317 h 1318"/>
                <a:gd name="T36" fmla="*/ 210 w 465"/>
                <a:gd name="T37" fmla="*/ 1257 h 1318"/>
                <a:gd name="T38" fmla="*/ 210 w 465"/>
                <a:gd name="T39" fmla="*/ 768 h 1318"/>
                <a:gd name="T40" fmla="*/ 245 w 465"/>
                <a:gd name="T41" fmla="*/ 768 h 1318"/>
                <a:gd name="T42" fmla="*/ 245 w 465"/>
                <a:gd name="T43" fmla="*/ 1257 h 1318"/>
                <a:gd name="T44" fmla="*/ 305 w 465"/>
                <a:gd name="T45" fmla="*/ 1317 h 1318"/>
                <a:gd name="T46" fmla="*/ 367 w 465"/>
                <a:gd name="T47" fmla="*/ 1257 h 1318"/>
                <a:gd name="T48" fmla="*/ 367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1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8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3" y="1317"/>
                    <a:pt x="158" y="1317"/>
                  </a:cubicBezTo>
                  <a:cubicBezTo>
                    <a:pt x="183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19" y="733"/>
                  </a:cubicBezTo>
                  <a:cubicBezTo>
                    <a:pt x="445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04" name="Freeform 471"/>
            <p:cNvSpPr>
              <a:spLocks noChangeArrowheads="1"/>
            </p:cNvSpPr>
            <p:nvPr/>
          </p:nvSpPr>
          <p:spPr bwMode="auto">
            <a:xfrm>
              <a:off x="3090503" y="4652722"/>
              <a:ext cx="110188" cy="315753"/>
            </a:xfrm>
            <a:custGeom>
              <a:avLst/>
              <a:gdLst>
                <a:gd name="T0" fmla="*/ 227 w 463"/>
                <a:gd name="T1" fmla="*/ 201 h 1318"/>
                <a:gd name="T2" fmla="*/ 227 w 463"/>
                <a:gd name="T3" fmla="*/ 201 h 1318"/>
                <a:gd name="T4" fmla="*/ 332 w 463"/>
                <a:gd name="T5" fmla="*/ 105 h 1318"/>
                <a:gd name="T6" fmla="*/ 227 w 463"/>
                <a:gd name="T7" fmla="*/ 0 h 1318"/>
                <a:gd name="T8" fmla="*/ 132 w 463"/>
                <a:gd name="T9" fmla="*/ 105 h 1318"/>
                <a:gd name="T10" fmla="*/ 22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7 w 463"/>
                <a:gd name="T17" fmla="*/ 244 h 1318"/>
                <a:gd name="T18" fmla="*/ 89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7 w 463"/>
                <a:gd name="T31" fmla="*/ 366 h 1318"/>
                <a:gd name="T32" fmla="*/ 97 w 463"/>
                <a:gd name="T33" fmla="*/ 1257 h 1318"/>
                <a:gd name="T34" fmla="*/ 149 w 463"/>
                <a:gd name="T35" fmla="*/ 1317 h 1318"/>
                <a:gd name="T36" fmla="*/ 210 w 463"/>
                <a:gd name="T37" fmla="*/ 1257 h 1318"/>
                <a:gd name="T38" fmla="*/ 210 w 463"/>
                <a:gd name="T39" fmla="*/ 768 h 1318"/>
                <a:gd name="T40" fmla="*/ 245 w 463"/>
                <a:gd name="T41" fmla="*/ 768 h 1318"/>
                <a:gd name="T42" fmla="*/ 245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76 w 463"/>
                <a:gd name="T51" fmla="*/ 366 h 1318"/>
                <a:gd name="T52" fmla="*/ 376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4" y="1317"/>
                    <a:pt x="149" y="1317"/>
                  </a:cubicBezTo>
                  <a:cubicBezTo>
                    <a:pt x="184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76" y="366"/>
                    <a:pt x="376" y="366"/>
                    <a:pt x="376" y="366"/>
                  </a:cubicBezTo>
                  <a:cubicBezTo>
                    <a:pt x="376" y="698"/>
                    <a:pt x="376" y="698"/>
                    <a:pt x="376" y="698"/>
                  </a:cubicBezTo>
                  <a:cubicBezTo>
                    <a:pt x="376" y="714"/>
                    <a:pt x="392" y="733"/>
                    <a:pt x="419" y="733"/>
                  </a:cubicBezTo>
                  <a:cubicBezTo>
                    <a:pt x="446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215" name="Text Box 493"/>
            <p:cNvSpPr txBox="1">
              <a:spLocks noChangeArrowheads="1"/>
            </p:cNvSpPr>
            <p:nvPr/>
          </p:nvSpPr>
          <p:spPr bwMode="auto">
            <a:xfrm>
              <a:off x="410415" y="4701629"/>
              <a:ext cx="535603" cy="33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16</a:t>
              </a:r>
              <a:r>
                <a:rPr lang="en-US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%</a:t>
              </a:r>
              <a:endParaRPr lang="en-US" sz="20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449951" y="4702579"/>
              <a:ext cx="1196480" cy="372650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 smtClean="0">
                  <a:solidFill>
                    <a:srgbClr val="445469"/>
                  </a:solidFill>
                  <a:latin typeface="Lato Regular"/>
                </a:rPr>
                <a:t>Биология</a:t>
              </a:r>
              <a:endParaRPr lang="id-ID" sz="2000" dirty="0">
                <a:solidFill>
                  <a:srgbClr val="445469"/>
                </a:solidFill>
                <a:latin typeface="Lato Regular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3434" y="2170836"/>
            <a:ext cx="4344542" cy="676304"/>
            <a:chOff x="303341" y="2144992"/>
            <a:chExt cx="4754119" cy="740062"/>
          </a:xfrm>
        </p:grpSpPr>
        <p:sp>
          <p:nvSpPr>
            <p:cNvPr id="82" name="Freeform 452"/>
            <p:cNvSpPr>
              <a:spLocks noChangeArrowheads="1"/>
            </p:cNvSpPr>
            <p:nvPr/>
          </p:nvSpPr>
          <p:spPr bwMode="auto">
            <a:xfrm>
              <a:off x="1191863" y="2164339"/>
              <a:ext cx="110188" cy="31575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5 h 1317"/>
                <a:gd name="T6" fmla="*/ 227 w 463"/>
                <a:gd name="T7" fmla="*/ 0 h 1317"/>
                <a:gd name="T8" fmla="*/ 130 w 463"/>
                <a:gd name="T9" fmla="*/ 105 h 1317"/>
                <a:gd name="T10" fmla="*/ 22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48 w 463"/>
                <a:gd name="T35" fmla="*/ 1316 h 1317"/>
                <a:gd name="T36" fmla="*/ 208 w 463"/>
                <a:gd name="T37" fmla="*/ 1265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65 h 1317"/>
                <a:gd name="T44" fmla="*/ 305 w 463"/>
                <a:gd name="T45" fmla="*/ 1316 h 1317"/>
                <a:gd name="T46" fmla="*/ 365 w 463"/>
                <a:gd name="T47" fmla="*/ 1265 h 1317"/>
                <a:gd name="T48" fmla="*/ 365 w 463"/>
                <a:gd name="T49" fmla="*/ 367 h 1317"/>
                <a:gd name="T50" fmla="*/ 375 w 463"/>
                <a:gd name="T51" fmla="*/ 367 h 1317"/>
                <a:gd name="T52" fmla="*/ 375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48" y="1316"/>
                  </a:cubicBezTo>
                  <a:cubicBezTo>
                    <a:pt x="183" y="1316"/>
                    <a:pt x="208" y="1291"/>
                    <a:pt x="208" y="1265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65"/>
                    <a:pt x="243" y="1265"/>
                    <a:pt x="243" y="1265"/>
                  </a:cubicBezTo>
                  <a:cubicBezTo>
                    <a:pt x="243" y="1291"/>
                    <a:pt x="270" y="1316"/>
                    <a:pt x="305" y="1316"/>
                  </a:cubicBezTo>
                  <a:cubicBezTo>
                    <a:pt x="340" y="1316"/>
                    <a:pt x="365" y="1291"/>
                    <a:pt x="365" y="1265"/>
                  </a:cubicBezTo>
                  <a:cubicBezTo>
                    <a:pt x="365" y="367"/>
                    <a:pt x="365" y="367"/>
                    <a:pt x="365" y="367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6"/>
                    <a:pt x="400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3" name="Freeform 453"/>
            <p:cNvSpPr>
              <a:spLocks noChangeArrowheads="1"/>
            </p:cNvSpPr>
            <p:nvPr/>
          </p:nvSpPr>
          <p:spPr bwMode="auto">
            <a:xfrm>
              <a:off x="1400511" y="2164339"/>
              <a:ext cx="110188" cy="315753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5 h 1317"/>
                <a:gd name="T6" fmla="*/ 237 w 465"/>
                <a:gd name="T7" fmla="*/ 0 h 1317"/>
                <a:gd name="T8" fmla="*/ 140 w 465"/>
                <a:gd name="T9" fmla="*/ 105 h 1317"/>
                <a:gd name="T10" fmla="*/ 237 w 465"/>
                <a:gd name="T11" fmla="*/ 200 h 1317"/>
                <a:gd name="T12" fmla="*/ 464 w 465"/>
                <a:gd name="T13" fmla="*/ 332 h 1317"/>
                <a:gd name="T14" fmla="*/ 464 w 465"/>
                <a:gd name="T15" fmla="*/ 332 h 1317"/>
                <a:gd name="T16" fmla="*/ 375 w 465"/>
                <a:gd name="T17" fmla="*/ 244 h 1317"/>
                <a:gd name="T18" fmla="*/ 97 w 465"/>
                <a:gd name="T19" fmla="*/ 244 h 1317"/>
                <a:gd name="T20" fmla="*/ 0 w 465"/>
                <a:gd name="T21" fmla="*/ 332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7 h 1317"/>
                <a:gd name="T30" fmla="*/ 97 w 465"/>
                <a:gd name="T31" fmla="*/ 367 h 1317"/>
                <a:gd name="T32" fmla="*/ 97 w 465"/>
                <a:gd name="T33" fmla="*/ 1265 h 1317"/>
                <a:gd name="T34" fmla="*/ 159 w 465"/>
                <a:gd name="T35" fmla="*/ 1316 h 1317"/>
                <a:gd name="T36" fmla="*/ 219 w 465"/>
                <a:gd name="T37" fmla="*/ 1265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65 h 1317"/>
                <a:gd name="T44" fmla="*/ 315 w 465"/>
                <a:gd name="T45" fmla="*/ 1316 h 1317"/>
                <a:gd name="T46" fmla="*/ 375 w 465"/>
                <a:gd name="T47" fmla="*/ 1265 h 1317"/>
                <a:gd name="T48" fmla="*/ 375 w 465"/>
                <a:gd name="T49" fmla="*/ 367 h 1317"/>
                <a:gd name="T50" fmla="*/ 384 w 465"/>
                <a:gd name="T51" fmla="*/ 367 h 1317"/>
                <a:gd name="T52" fmla="*/ 384 w 465"/>
                <a:gd name="T53" fmla="*/ 697 h 1317"/>
                <a:gd name="T54" fmla="*/ 429 w 465"/>
                <a:gd name="T55" fmla="*/ 741 h 1317"/>
                <a:gd name="T56" fmla="*/ 464 w 465"/>
                <a:gd name="T57" fmla="*/ 697 h 1317"/>
                <a:gd name="T58" fmla="*/ 464 w 465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7"/>
                  </a:cubicBezTo>
                  <a:cubicBezTo>
                    <a:pt x="88" y="367"/>
                    <a:pt x="88" y="367"/>
                    <a:pt x="88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32" y="1316"/>
                    <a:pt x="159" y="1316"/>
                  </a:cubicBezTo>
                  <a:cubicBezTo>
                    <a:pt x="194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0" y="1316"/>
                    <a:pt x="315" y="1316"/>
                  </a:cubicBezTo>
                  <a:cubicBezTo>
                    <a:pt x="340" y="1316"/>
                    <a:pt x="375" y="1291"/>
                    <a:pt x="375" y="1265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9" y="741"/>
                  </a:cubicBezTo>
                  <a:cubicBezTo>
                    <a:pt x="446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4" name="Freeform 454"/>
            <p:cNvSpPr>
              <a:spLocks noChangeArrowheads="1"/>
            </p:cNvSpPr>
            <p:nvPr/>
          </p:nvSpPr>
          <p:spPr bwMode="auto">
            <a:xfrm>
              <a:off x="1611607" y="2164339"/>
              <a:ext cx="110188" cy="315753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5 h 1317"/>
                <a:gd name="T6" fmla="*/ 237 w 463"/>
                <a:gd name="T7" fmla="*/ 0 h 1317"/>
                <a:gd name="T8" fmla="*/ 140 w 463"/>
                <a:gd name="T9" fmla="*/ 105 h 1317"/>
                <a:gd name="T10" fmla="*/ 23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6 w 463"/>
                <a:gd name="T17" fmla="*/ 244 h 1317"/>
                <a:gd name="T18" fmla="*/ 9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7 w 463"/>
                <a:gd name="T31" fmla="*/ 367 h 1317"/>
                <a:gd name="T32" fmla="*/ 97 w 463"/>
                <a:gd name="T33" fmla="*/ 1265 h 1317"/>
                <a:gd name="T34" fmla="*/ 157 w 463"/>
                <a:gd name="T35" fmla="*/ 1316 h 1317"/>
                <a:gd name="T36" fmla="*/ 219 w 463"/>
                <a:gd name="T37" fmla="*/ 1265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65 h 1317"/>
                <a:gd name="T44" fmla="*/ 316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5"/>
                  </a:cubicBezTo>
                  <a:cubicBezTo>
                    <a:pt x="341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27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16" y="1316"/>
                  </a:cubicBezTo>
                  <a:cubicBezTo>
                    <a:pt x="341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7" y="741"/>
                  </a:cubicBezTo>
                  <a:cubicBezTo>
                    <a:pt x="446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5" name="Freeform 455"/>
            <p:cNvSpPr>
              <a:spLocks noChangeArrowheads="1"/>
            </p:cNvSpPr>
            <p:nvPr/>
          </p:nvSpPr>
          <p:spPr bwMode="auto">
            <a:xfrm>
              <a:off x="1822703" y="2164339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5 h 1317"/>
                <a:gd name="T6" fmla="*/ 236 w 464"/>
                <a:gd name="T7" fmla="*/ 0 h 1317"/>
                <a:gd name="T8" fmla="*/ 141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76 w 464"/>
                <a:gd name="T17" fmla="*/ 244 h 1317"/>
                <a:gd name="T18" fmla="*/ 9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7 w 464"/>
                <a:gd name="T31" fmla="*/ 367 h 1317"/>
                <a:gd name="T32" fmla="*/ 97 w 464"/>
                <a:gd name="T33" fmla="*/ 1265 h 1317"/>
                <a:gd name="T34" fmla="*/ 157 w 464"/>
                <a:gd name="T35" fmla="*/ 1316 h 1317"/>
                <a:gd name="T36" fmla="*/ 219 w 464"/>
                <a:gd name="T37" fmla="*/ 1265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65 h 1317"/>
                <a:gd name="T44" fmla="*/ 306 w 464"/>
                <a:gd name="T45" fmla="*/ 1316 h 1317"/>
                <a:gd name="T46" fmla="*/ 368 w 464"/>
                <a:gd name="T47" fmla="*/ 1265 h 1317"/>
                <a:gd name="T48" fmla="*/ 368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28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5"/>
                  </a:cubicBezTo>
                  <a:cubicBezTo>
                    <a:pt x="341" y="52"/>
                    <a:pt x="289" y="0"/>
                    <a:pt x="236" y="0"/>
                  </a:cubicBezTo>
                  <a:cubicBezTo>
                    <a:pt x="184" y="0"/>
                    <a:pt x="141" y="52"/>
                    <a:pt x="141" y="105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28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06" y="1316"/>
                  </a:cubicBezTo>
                  <a:cubicBezTo>
                    <a:pt x="341" y="1316"/>
                    <a:pt x="368" y="1291"/>
                    <a:pt x="368" y="1265"/>
                  </a:cubicBezTo>
                  <a:cubicBezTo>
                    <a:pt x="368" y="367"/>
                    <a:pt x="368" y="367"/>
                    <a:pt x="368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3" y="741"/>
                    <a:pt x="428" y="741"/>
                  </a:cubicBezTo>
                  <a:cubicBezTo>
                    <a:pt x="446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6" name="Freeform 456"/>
            <p:cNvSpPr>
              <a:spLocks noChangeArrowheads="1"/>
            </p:cNvSpPr>
            <p:nvPr/>
          </p:nvSpPr>
          <p:spPr bwMode="auto">
            <a:xfrm>
              <a:off x="2035019" y="216433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4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96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6 w 463"/>
                <a:gd name="T31" fmla="*/ 367 h 1317"/>
                <a:gd name="T32" fmla="*/ 96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3 w 463"/>
                <a:gd name="T51" fmla="*/ 367 h 1317"/>
                <a:gd name="T52" fmla="*/ 383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5"/>
                  </a:cubicBezTo>
                  <a:cubicBezTo>
                    <a:pt x="332" y="52"/>
                    <a:pt x="288" y="0"/>
                    <a:pt x="235" y="0"/>
                  </a:cubicBezTo>
                  <a:cubicBezTo>
                    <a:pt x="183" y="0"/>
                    <a:pt x="140" y="52"/>
                    <a:pt x="140" y="105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8" y="244"/>
                    <a:pt x="375" y="244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43" y="741"/>
                  </a:cubicBezTo>
                  <a:cubicBezTo>
                    <a:pt x="61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96" y="1265"/>
                    <a:pt x="96" y="1265"/>
                    <a:pt x="96" y="1265"/>
                  </a:cubicBezTo>
                  <a:cubicBezTo>
                    <a:pt x="96" y="1291"/>
                    <a:pt x="121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65"/>
                    <a:pt x="253" y="1265"/>
                    <a:pt x="253" y="1265"/>
                  </a:cubicBezTo>
                  <a:cubicBezTo>
                    <a:pt x="253" y="1291"/>
                    <a:pt x="278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6"/>
                    <a:pt x="402" y="741"/>
                    <a:pt x="427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7" name="Freeform 457"/>
            <p:cNvSpPr>
              <a:spLocks noChangeArrowheads="1"/>
            </p:cNvSpPr>
            <p:nvPr/>
          </p:nvSpPr>
          <p:spPr bwMode="auto">
            <a:xfrm>
              <a:off x="2246121" y="216433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35" y="0"/>
                  </a:cubicBezTo>
                  <a:cubicBezTo>
                    <a:pt x="183" y="0"/>
                    <a:pt x="130" y="52"/>
                    <a:pt x="130" y="105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7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43" y="741"/>
                  </a:cubicBezTo>
                  <a:cubicBezTo>
                    <a:pt x="62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0" y="741"/>
                    <a:pt x="419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8" name="Freeform 458"/>
            <p:cNvSpPr>
              <a:spLocks noChangeArrowheads="1"/>
            </p:cNvSpPr>
            <p:nvPr/>
          </p:nvSpPr>
          <p:spPr bwMode="auto">
            <a:xfrm>
              <a:off x="2457217" y="2164339"/>
              <a:ext cx="110188" cy="31575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6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7 w 463"/>
                <a:gd name="T37" fmla="*/ 1265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6 w 463"/>
                <a:gd name="T47" fmla="*/ 1265 h 1317"/>
                <a:gd name="T48" fmla="*/ 366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5"/>
                  </a:cubicBezTo>
                  <a:cubicBezTo>
                    <a:pt x="330" y="52"/>
                    <a:pt x="287" y="0"/>
                    <a:pt x="235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7" y="1291"/>
                    <a:pt x="217" y="1265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1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89" name="Freeform 459"/>
            <p:cNvSpPr>
              <a:spLocks noChangeArrowheads="1"/>
            </p:cNvSpPr>
            <p:nvPr/>
          </p:nvSpPr>
          <p:spPr bwMode="auto">
            <a:xfrm>
              <a:off x="2668312" y="2164339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5 h 1317"/>
                <a:gd name="T6" fmla="*/ 236 w 464"/>
                <a:gd name="T7" fmla="*/ 0 h 1317"/>
                <a:gd name="T8" fmla="*/ 130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66 w 464"/>
                <a:gd name="T17" fmla="*/ 244 h 1317"/>
                <a:gd name="T18" fmla="*/ 8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5 w 464"/>
                <a:gd name="T31" fmla="*/ 367 h 1317"/>
                <a:gd name="T32" fmla="*/ 95 w 464"/>
                <a:gd name="T33" fmla="*/ 1265 h 1317"/>
                <a:gd name="T34" fmla="*/ 157 w 464"/>
                <a:gd name="T35" fmla="*/ 1316 h 1317"/>
                <a:gd name="T36" fmla="*/ 209 w 464"/>
                <a:gd name="T37" fmla="*/ 1265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65 h 1317"/>
                <a:gd name="T44" fmla="*/ 306 w 464"/>
                <a:gd name="T45" fmla="*/ 1316 h 1317"/>
                <a:gd name="T46" fmla="*/ 366 w 464"/>
                <a:gd name="T47" fmla="*/ 1265 h 1317"/>
                <a:gd name="T48" fmla="*/ 366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19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82" y="1316"/>
                    <a:pt x="209" y="1291"/>
                    <a:pt x="209" y="1265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1" y="1316"/>
                    <a:pt x="306" y="1316"/>
                  </a:cubicBezTo>
                  <a:cubicBezTo>
                    <a:pt x="339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13" name="Text Box 492"/>
            <p:cNvSpPr txBox="1">
              <a:spLocks noChangeArrowheads="1"/>
            </p:cNvSpPr>
            <p:nvPr/>
          </p:nvSpPr>
          <p:spPr bwMode="auto">
            <a:xfrm>
              <a:off x="312871" y="2213247"/>
              <a:ext cx="65562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10</a:t>
              </a:r>
              <a:r>
                <a:rPr lang="en-US" sz="20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0%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01256" y="2144992"/>
              <a:ext cx="1556204" cy="346254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>
                  <a:solidFill>
                    <a:srgbClr val="445469"/>
                  </a:solidFill>
                  <a:latin typeface="Lato Regular"/>
                </a:rPr>
                <a:t>Русский язык</a:t>
              </a:r>
              <a:endParaRPr lang="id-ID" sz="1800" dirty="0">
                <a:solidFill>
                  <a:srgbClr val="445469"/>
                </a:solidFill>
                <a:latin typeface="Lato Regular"/>
              </a:endParaRPr>
            </a:p>
          </p:txBody>
        </p:sp>
        <p:sp>
          <p:nvSpPr>
            <p:cNvPr id="159" name="Freeform 459"/>
            <p:cNvSpPr>
              <a:spLocks noChangeArrowheads="1"/>
            </p:cNvSpPr>
            <p:nvPr/>
          </p:nvSpPr>
          <p:spPr bwMode="auto">
            <a:xfrm>
              <a:off x="2879407" y="2174233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5 h 1317"/>
                <a:gd name="T6" fmla="*/ 236 w 464"/>
                <a:gd name="T7" fmla="*/ 0 h 1317"/>
                <a:gd name="T8" fmla="*/ 130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66 w 464"/>
                <a:gd name="T17" fmla="*/ 244 h 1317"/>
                <a:gd name="T18" fmla="*/ 8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5 w 464"/>
                <a:gd name="T31" fmla="*/ 367 h 1317"/>
                <a:gd name="T32" fmla="*/ 95 w 464"/>
                <a:gd name="T33" fmla="*/ 1265 h 1317"/>
                <a:gd name="T34" fmla="*/ 157 w 464"/>
                <a:gd name="T35" fmla="*/ 1316 h 1317"/>
                <a:gd name="T36" fmla="*/ 209 w 464"/>
                <a:gd name="T37" fmla="*/ 1265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65 h 1317"/>
                <a:gd name="T44" fmla="*/ 306 w 464"/>
                <a:gd name="T45" fmla="*/ 1316 h 1317"/>
                <a:gd name="T46" fmla="*/ 366 w 464"/>
                <a:gd name="T47" fmla="*/ 1265 h 1317"/>
                <a:gd name="T48" fmla="*/ 366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19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82" y="1316"/>
                    <a:pt x="209" y="1291"/>
                    <a:pt x="209" y="1265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1" y="1316"/>
                    <a:pt x="306" y="1316"/>
                  </a:cubicBezTo>
                  <a:cubicBezTo>
                    <a:pt x="339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60" name="Freeform 459"/>
            <p:cNvSpPr>
              <a:spLocks noChangeArrowheads="1"/>
            </p:cNvSpPr>
            <p:nvPr/>
          </p:nvSpPr>
          <p:spPr bwMode="auto">
            <a:xfrm>
              <a:off x="3090502" y="2174233"/>
              <a:ext cx="110188" cy="31575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5 h 1317"/>
                <a:gd name="T6" fmla="*/ 236 w 464"/>
                <a:gd name="T7" fmla="*/ 0 h 1317"/>
                <a:gd name="T8" fmla="*/ 130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66 w 464"/>
                <a:gd name="T17" fmla="*/ 244 h 1317"/>
                <a:gd name="T18" fmla="*/ 8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5 w 464"/>
                <a:gd name="T31" fmla="*/ 367 h 1317"/>
                <a:gd name="T32" fmla="*/ 95 w 464"/>
                <a:gd name="T33" fmla="*/ 1265 h 1317"/>
                <a:gd name="T34" fmla="*/ 157 w 464"/>
                <a:gd name="T35" fmla="*/ 1316 h 1317"/>
                <a:gd name="T36" fmla="*/ 209 w 464"/>
                <a:gd name="T37" fmla="*/ 1265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65 h 1317"/>
                <a:gd name="T44" fmla="*/ 306 w 464"/>
                <a:gd name="T45" fmla="*/ 1316 h 1317"/>
                <a:gd name="T46" fmla="*/ 366 w 464"/>
                <a:gd name="T47" fmla="*/ 1265 h 1317"/>
                <a:gd name="T48" fmla="*/ 366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19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82" y="1316"/>
                    <a:pt x="209" y="1291"/>
                    <a:pt x="209" y="1265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1" y="1316"/>
                    <a:pt x="306" y="1316"/>
                  </a:cubicBezTo>
                  <a:cubicBezTo>
                    <a:pt x="339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4" name="Freeform 462"/>
            <p:cNvSpPr>
              <a:spLocks noChangeArrowheads="1"/>
            </p:cNvSpPr>
            <p:nvPr/>
          </p:nvSpPr>
          <p:spPr bwMode="auto">
            <a:xfrm>
              <a:off x="1193529" y="2528369"/>
              <a:ext cx="110188" cy="315753"/>
            </a:xfrm>
            <a:custGeom>
              <a:avLst/>
              <a:gdLst>
                <a:gd name="T0" fmla="*/ 227 w 463"/>
                <a:gd name="T1" fmla="*/ 201 h 1318"/>
                <a:gd name="T2" fmla="*/ 227 w 463"/>
                <a:gd name="T3" fmla="*/ 201 h 1318"/>
                <a:gd name="T4" fmla="*/ 332 w 463"/>
                <a:gd name="T5" fmla="*/ 105 h 1318"/>
                <a:gd name="T6" fmla="*/ 227 w 463"/>
                <a:gd name="T7" fmla="*/ 0 h 1318"/>
                <a:gd name="T8" fmla="*/ 130 w 463"/>
                <a:gd name="T9" fmla="*/ 105 h 1318"/>
                <a:gd name="T10" fmla="*/ 22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5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48 w 463"/>
                <a:gd name="T35" fmla="*/ 1317 h 1318"/>
                <a:gd name="T36" fmla="*/ 208 w 463"/>
                <a:gd name="T37" fmla="*/ 1257 h 1318"/>
                <a:gd name="T38" fmla="*/ 208 w 463"/>
                <a:gd name="T39" fmla="*/ 768 h 1318"/>
                <a:gd name="T40" fmla="*/ 243 w 463"/>
                <a:gd name="T41" fmla="*/ 768 h 1318"/>
                <a:gd name="T42" fmla="*/ 243 w 463"/>
                <a:gd name="T43" fmla="*/ 1257 h 1318"/>
                <a:gd name="T44" fmla="*/ 305 w 463"/>
                <a:gd name="T45" fmla="*/ 1317 h 1318"/>
                <a:gd name="T46" fmla="*/ 365 w 463"/>
                <a:gd name="T47" fmla="*/ 1257 h 1318"/>
                <a:gd name="T48" fmla="*/ 365 w 463"/>
                <a:gd name="T49" fmla="*/ 366 h 1318"/>
                <a:gd name="T50" fmla="*/ 375 w 463"/>
                <a:gd name="T51" fmla="*/ 366 h 1318"/>
                <a:gd name="T52" fmla="*/ 375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7" y="201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48" y="1317"/>
                  </a:cubicBezTo>
                  <a:cubicBezTo>
                    <a:pt x="183" y="1317"/>
                    <a:pt x="208" y="1292"/>
                    <a:pt x="208" y="1257"/>
                  </a:cubicBezTo>
                  <a:cubicBezTo>
                    <a:pt x="208" y="768"/>
                    <a:pt x="208" y="768"/>
                    <a:pt x="208" y="768"/>
                  </a:cubicBezTo>
                  <a:cubicBezTo>
                    <a:pt x="243" y="768"/>
                    <a:pt x="243" y="768"/>
                    <a:pt x="243" y="768"/>
                  </a:cubicBezTo>
                  <a:cubicBezTo>
                    <a:pt x="243" y="1257"/>
                    <a:pt x="243" y="1257"/>
                    <a:pt x="243" y="1257"/>
                  </a:cubicBezTo>
                  <a:cubicBezTo>
                    <a:pt x="243" y="1292"/>
                    <a:pt x="270" y="1317"/>
                    <a:pt x="305" y="1317"/>
                  </a:cubicBezTo>
                  <a:cubicBezTo>
                    <a:pt x="340" y="1317"/>
                    <a:pt x="365" y="1292"/>
                    <a:pt x="365" y="1257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75" y="698"/>
                    <a:pt x="375" y="698"/>
                    <a:pt x="375" y="698"/>
                  </a:cubicBezTo>
                  <a:cubicBezTo>
                    <a:pt x="375" y="714"/>
                    <a:pt x="400" y="733"/>
                    <a:pt x="419" y="733"/>
                  </a:cubicBezTo>
                  <a:cubicBezTo>
                    <a:pt x="444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5" name="Freeform 463"/>
            <p:cNvSpPr>
              <a:spLocks noChangeArrowheads="1"/>
            </p:cNvSpPr>
            <p:nvPr/>
          </p:nvSpPr>
          <p:spPr bwMode="auto">
            <a:xfrm>
              <a:off x="1402177" y="2528369"/>
              <a:ext cx="110188" cy="315753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6" name="Freeform 464"/>
            <p:cNvSpPr>
              <a:spLocks noChangeArrowheads="1"/>
            </p:cNvSpPr>
            <p:nvPr/>
          </p:nvSpPr>
          <p:spPr bwMode="auto">
            <a:xfrm>
              <a:off x="1613273" y="2528369"/>
              <a:ext cx="110188" cy="315753"/>
            </a:xfrm>
            <a:custGeom>
              <a:avLst/>
              <a:gdLst>
                <a:gd name="T0" fmla="*/ 237 w 463"/>
                <a:gd name="T1" fmla="*/ 201 h 1318"/>
                <a:gd name="T2" fmla="*/ 237 w 463"/>
                <a:gd name="T3" fmla="*/ 201 h 1318"/>
                <a:gd name="T4" fmla="*/ 341 w 463"/>
                <a:gd name="T5" fmla="*/ 105 h 1318"/>
                <a:gd name="T6" fmla="*/ 237 w 463"/>
                <a:gd name="T7" fmla="*/ 0 h 1318"/>
                <a:gd name="T8" fmla="*/ 140 w 463"/>
                <a:gd name="T9" fmla="*/ 105 h 1318"/>
                <a:gd name="T10" fmla="*/ 23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6 w 463"/>
                <a:gd name="T17" fmla="*/ 244 h 1318"/>
                <a:gd name="T18" fmla="*/ 9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4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7 w 463"/>
                <a:gd name="T31" fmla="*/ 366 h 1318"/>
                <a:gd name="T32" fmla="*/ 97 w 463"/>
                <a:gd name="T33" fmla="*/ 1257 h 1318"/>
                <a:gd name="T34" fmla="*/ 157 w 463"/>
                <a:gd name="T35" fmla="*/ 1317 h 1318"/>
                <a:gd name="T36" fmla="*/ 219 w 463"/>
                <a:gd name="T37" fmla="*/ 1257 h 1318"/>
                <a:gd name="T38" fmla="*/ 219 w 463"/>
                <a:gd name="T39" fmla="*/ 768 h 1318"/>
                <a:gd name="T40" fmla="*/ 254 w 463"/>
                <a:gd name="T41" fmla="*/ 768 h 1318"/>
                <a:gd name="T42" fmla="*/ 254 w 463"/>
                <a:gd name="T43" fmla="*/ 1257 h 1318"/>
                <a:gd name="T44" fmla="*/ 316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27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1" y="157"/>
                    <a:pt x="341" y="105"/>
                  </a:cubicBezTo>
                  <a:cubicBezTo>
                    <a:pt x="341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27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7"/>
                    <a:pt x="157" y="1317"/>
                  </a:cubicBezTo>
                  <a:cubicBezTo>
                    <a:pt x="192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7"/>
                    <a:pt x="316" y="1317"/>
                  </a:cubicBezTo>
                  <a:cubicBezTo>
                    <a:pt x="341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7" y="733"/>
                  </a:cubicBezTo>
                  <a:cubicBezTo>
                    <a:pt x="446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7" name="Freeform 465"/>
            <p:cNvSpPr>
              <a:spLocks noChangeArrowheads="1"/>
            </p:cNvSpPr>
            <p:nvPr/>
          </p:nvSpPr>
          <p:spPr bwMode="auto">
            <a:xfrm>
              <a:off x="1824369" y="2528369"/>
              <a:ext cx="110188" cy="315753"/>
            </a:xfrm>
            <a:custGeom>
              <a:avLst/>
              <a:gdLst>
                <a:gd name="T0" fmla="*/ 236 w 464"/>
                <a:gd name="T1" fmla="*/ 201 h 1318"/>
                <a:gd name="T2" fmla="*/ 236 w 464"/>
                <a:gd name="T3" fmla="*/ 201 h 1318"/>
                <a:gd name="T4" fmla="*/ 341 w 464"/>
                <a:gd name="T5" fmla="*/ 105 h 1318"/>
                <a:gd name="T6" fmla="*/ 236 w 464"/>
                <a:gd name="T7" fmla="*/ 0 h 1318"/>
                <a:gd name="T8" fmla="*/ 141 w 464"/>
                <a:gd name="T9" fmla="*/ 105 h 1318"/>
                <a:gd name="T10" fmla="*/ 236 w 464"/>
                <a:gd name="T11" fmla="*/ 201 h 1318"/>
                <a:gd name="T12" fmla="*/ 463 w 464"/>
                <a:gd name="T13" fmla="*/ 331 h 1318"/>
                <a:gd name="T14" fmla="*/ 463 w 464"/>
                <a:gd name="T15" fmla="*/ 331 h 1318"/>
                <a:gd name="T16" fmla="*/ 376 w 464"/>
                <a:gd name="T17" fmla="*/ 244 h 1318"/>
                <a:gd name="T18" fmla="*/ 97 w 464"/>
                <a:gd name="T19" fmla="*/ 244 h 1318"/>
                <a:gd name="T20" fmla="*/ 0 w 464"/>
                <a:gd name="T21" fmla="*/ 331 h 1318"/>
                <a:gd name="T22" fmla="*/ 0 w 464"/>
                <a:gd name="T23" fmla="*/ 698 h 1318"/>
                <a:gd name="T24" fmla="*/ 44 w 464"/>
                <a:gd name="T25" fmla="*/ 741 h 1318"/>
                <a:gd name="T26" fmla="*/ 79 w 464"/>
                <a:gd name="T27" fmla="*/ 698 h 1318"/>
                <a:gd name="T28" fmla="*/ 79 w 464"/>
                <a:gd name="T29" fmla="*/ 366 h 1318"/>
                <a:gd name="T30" fmla="*/ 97 w 464"/>
                <a:gd name="T31" fmla="*/ 366 h 1318"/>
                <a:gd name="T32" fmla="*/ 97 w 464"/>
                <a:gd name="T33" fmla="*/ 1257 h 1318"/>
                <a:gd name="T34" fmla="*/ 157 w 464"/>
                <a:gd name="T35" fmla="*/ 1317 h 1318"/>
                <a:gd name="T36" fmla="*/ 219 w 464"/>
                <a:gd name="T37" fmla="*/ 1257 h 1318"/>
                <a:gd name="T38" fmla="*/ 219 w 464"/>
                <a:gd name="T39" fmla="*/ 768 h 1318"/>
                <a:gd name="T40" fmla="*/ 254 w 464"/>
                <a:gd name="T41" fmla="*/ 768 h 1318"/>
                <a:gd name="T42" fmla="*/ 254 w 464"/>
                <a:gd name="T43" fmla="*/ 1257 h 1318"/>
                <a:gd name="T44" fmla="*/ 306 w 464"/>
                <a:gd name="T45" fmla="*/ 1317 h 1318"/>
                <a:gd name="T46" fmla="*/ 368 w 464"/>
                <a:gd name="T47" fmla="*/ 1257 h 1318"/>
                <a:gd name="T48" fmla="*/ 368 w 464"/>
                <a:gd name="T49" fmla="*/ 366 h 1318"/>
                <a:gd name="T50" fmla="*/ 384 w 464"/>
                <a:gd name="T51" fmla="*/ 366 h 1318"/>
                <a:gd name="T52" fmla="*/ 384 w 464"/>
                <a:gd name="T53" fmla="*/ 698 h 1318"/>
                <a:gd name="T54" fmla="*/ 428 w 464"/>
                <a:gd name="T55" fmla="*/ 733 h 1318"/>
                <a:gd name="T56" fmla="*/ 463 w 464"/>
                <a:gd name="T57" fmla="*/ 698 h 1318"/>
                <a:gd name="T58" fmla="*/ 463 w 464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9" y="201"/>
                    <a:pt x="341" y="157"/>
                    <a:pt x="341" y="105"/>
                  </a:cubicBezTo>
                  <a:cubicBezTo>
                    <a:pt x="341" y="52"/>
                    <a:pt x="289" y="0"/>
                    <a:pt x="236" y="0"/>
                  </a:cubicBezTo>
                  <a:cubicBezTo>
                    <a:pt x="184" y="0"/>
                    <a:pt x="141" y="52"/>
                    <a:pt x="141" y="105"/>
                  </a:cubicBezTo>
                  <a:cubicBezTo>
                    <a:pt x="141" y="157"/>
                    <a:pt x="18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28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7"/>
                    <a:pt x="157" y="1317"/>
                  </a:cubicBezTo>
                  <a:cubicBezTo>
                    <a:pt x="192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7"/>
                    <a:pt x="306" y="1317"/>
                  </a:cubicBezTo>
                  <a:cubicBezTo>
                    <a:pt x="341" y="1317"/>
                    <a:pt x="368" y="1292"/>
                    <a:pt x="368" y="1257"/>
                  </a:cubicBezTo>
                  <a:cubicBezTo>
                    <a:pt x="368" y="366"/>
                    <a:pt x="368" y="366"/>
                    <a:pt x="368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3" y="733"/>
                    <a:pt x="428" y="733"/>
                  </a:cubicBezTo>
                  <a:cubicBezTo>
                    <a:pt x="446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8" name="Freeform 466"/>
            <p:cNvSpPr>
              <a:spLocks noChangeArrowheads="1"/>
            </p:cNvSpPr>
            <p:nvPr/>
          </p:nvSpPr>
          <p:spPr bwMode="auto">
            <a:xfrm>
              <a:off x="2036684" y="2528369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2 w 463"/>
                <a:gd name="T5" fmla="*/ 105 h 1318"/>
                <a:gd name="T6" fmla="*/ 235 w 463"/>
                <a:gd name="T7" fmla="*/ 0 h 1318"/>
                <a:gd name="T8" fmla="*/ 14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5 w 463"/>
                <a:gd name="T17" fmla="*/ 244 h 1318"/>
                <a:gd name="T18" fmla="*/ 96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3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6 w 463"/>
                <a:gd name="T31" fmla="*/ 366 h 1318"/>
                <a:gd name="T32" fmla="*/ 96 w 463"/>
                <a:gd name="T33" fmla="*/ 1257 h 1318"/>
                <a:gd name="T34" fmla="*/ 157 w 463"/>
                <a:gd name="T35" fmla="*/ 1317 h 1318"/>
                <a:gd name="T36" fmla="*/ 218 w 463"/>
                <a:gd name="T37" fmla="*/ 1257 h 1318"/>
                <a:gd name="T38" fmla="*/ 218 w 463"/>
                <a:gd name="T39" fmla="*/ 768 h 1318"/>
                <a:gd name="T40" fmla="*/ 253 w 463"/>
                <a:gd name="T41" fmla="*/ 768 h 1318"/>
                <a:gd name="T42" fmla="*/ 253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3 w 463"/>
                <a:gd name="T51" fmla="*/ 366 h 1318"/>
                <a:gd name="T52" fmla="*/ 383 w 463"/>
                <a:gd name="T53" fmla="*/ 698 h 1318"/>
                <a:gd name="T54" fmla="*/ 427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8" y="201"/>
                    <a:pt x="332" y="157"/>
                    <a:pt x="332" y="105"/>
                  </a:cubicBezTo>
                  <a:cubicBezTo>
                    <a:pt x="332" y="52"/>
                    <a:pt x="288" y="0"/>
                    <a:pt x="235" y="0"/>
                  </a:cubicBezTo>
                  <a:cubicBezTo>
                    <a:pt x="183" y="0"/>
                    <a:pt x="140" y="52"/>
                    <a:pt x="140" y="105"/>
                  </a:cubicBezTo>
                  <a:cubicBezTo>
                    <a:pt x="140" y="157"/>
                    <a:pt x="183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8" y="244"/>
                    <a:pt x="375" y="244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43" y="741"/>
                  </a:cubicBezTo>
                  <a:cubicBezTo>
                    <a:pt x="61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6" y="366"/>
                    <a:pt x="96" y="366"/>
                    <a:pt x="96" y="366"/>
                  </a:cubicBezTo>
                  <a:cubicBezTo>
                    <a:pt x="96" y="1257"/>
                    <a:pt x="96" y="1257"/>
                    <a:pt x="96" y="1257"/>
                  </a:cubicBezTo>
                  <a:cubicBezTo>
                    <a:pt x="96" y="1292"/>
                    <a:pt x="121" y="1317"/>
                    <a:pt x="157" y="1317"/>
                  </a:cubicBezTo>
                  <a:cubicBezTo>
                    <a:pt x="192" y="1317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53" y="768"/>
                    <a:pt x="253" y="768"/>
                    <a:pt x="253" y="768"/>
                  </a:cubicBezTo>
                  <a:cubicBezTo>
                    <a:pt x="253" y="1257"/>
                    <a:pt x="253" y="1257"/>
                    <a:pt x="253" y="1257"/>
                  </a:cubicBezTo>
                  <a:cubicBezTo>
                    <a:pt x="253" y="1292"/>
                    <a:pt x="278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3" y="366"/>
                    <a:pt x="383" y="366"/>
                    <a:pt x="383" y="366"/>
                  </a:cubicBezTo>
                  <a:cubicBezTo>
                    <a:pt x="383" y="698"/>
                    <a:pt x="383" y="698"/>
                    <a:pt x="383" y="698"/>
                  </a:cubicBezTo>
                  <a:cubicBezTo>
                    <a:pt x="383" y="714"/>
                    <a:pt x="402" y="733"/>
                    <a:pt x="427" y="733"/>
                  </a:cubicBezTo>
                  <a:cubicBezTo>
                    <a:pt x="445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79" name="Freeform 467"/>
            <p:cNvSpPr>
              <a:spLocks noChangeArrowheads="1"/>
            </p:cNvSpPr>
            <p:nvPr/>
          </p:nvSpPr>
          <p:spPr bwMode="auto">
            <a:xfrm>
              <a:off x="2247787" y="2528369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2 w 463"/>
                <a:gd name="T5" fmla="*/ 105 h 1318"/>
                <a:gd name="T6" fmla="*/ 235 w 463"/>
                <a:gd name="T7" fmla="*/ 0 h 1318"/>
                <a:gd name="T8" fmla="*/ 13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75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43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57 w 463"/>
                <a:gd name="T35" fmla="*/ 1317 h 1318"/>
                <a:gd name="T36" fmla="*/ 218 w 463"/>
                <a:gd name="T37" fmla="*/ 1257 h 1318"/>
                <a:gd name="T38" fmla="*/ 218 w 463"/>
                <a:gd name="T39" fmla="*/ 768 h 1318"/>
                <a:gd name="T40" fmla="*/ 244 w 463"/>
                <a:gd name="T41" fmla="*/ 768 h 1318"/>
                <a:gd name="T42" fmla="*/ 244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7" y="201"/>
                    <a:pt x="332" y="157"/>
                    <a:pt x="332" y="105"/>
                  </a:cubicBezTo>
                  <a:cubicBezTo>
                    <a:pt x="332" y="52"/>
                    <a:pt x="287" y="0"/>
                    <a:pt x="235" y="0"/>
                  </a:cubicBezTo>
                  <a:cubicBezTo>
                    <a:pt x="183" y="0"/>
                    <a:pt x="130" y="52"/>
                    <a:pt x="130" y="105"/>
                  </a:cubicBezTo>
                  <a:cubicBezTo>
                    <a:pt x="130" y="157"/>
                    <a:pt x="183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7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43" y="741"/>
                  </a:cubicBezTo>
                  <a:cubicBezTo>
                    <a:pt x="62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92" y="1317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0" y="733"/>
                    <a:pt x="419" y="733"/>
                  </a:cubicBezTo>
                  <a:cubicBezTo>
                    <a:pt x="445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80" name="Freeform 468"/>
            <p:cNvSpPr>
              <a:spLocks noChangeArrowheads="1"/>
            </p:cNvSpPr>
            <p:nvPr/>
          </p:nvSpPr>
          <p:spPr bwMode="auto">
            <a:xfrm>
              <a:off x="2458882" y="2528369"/>
              <a:ext cx="110188" cy="315753"/>
            </a:xfrm>
            <a:custGeom>
              <a:avLst/>
              <a:gdLst>
                <a:gd name="T0" fmla="*/ 235 w 463"/>
                <a:gd name="T1" fmla="*/ 201 h 1318"/>
                <a:gd name="T2" fmla="*/ 235 w 463"/>
                <a:gd name="T3" fmla="*/ 201 h 1318"/>
                <a:gd name="T4" fmla="*/ 330 w 463"/>
                <a:gd name="T5" fmla="*/ 105 h 1318"/>
                <a:gd name="T6" fmla="*/ 235 w 463"/>
                <a:gd name="T7" fmla="*/ 0 h 1318"/>
                <a:gd name="T8" fmla="*/ 130 w 463"/>
                <a:gd name="T9" fmla="*/ 105 h 1318"/>
                <a:gd name="T10" fmla="*/ 235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6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57 w 463"/>
                <a:gd name="T35" fmla="*/ 1317 h 1318"/>
                <a:gd name="T36" fmla="*/ 217 w 463"/>
                <a:gd name="T37" fmla="*/ 1257 h 1318"/>
                <a:gd name="T38" fmla="*/ 217 w 463"/>
                <a:gd name="T39" fmla="*/ 768 h 1318"/>
                <a:gd name="T40" fmla="*/ 244 w 463"/>
                <a:gd name="T41" fmla="*/ 768 h 1318"/>
                <a:gd name="T42" fmla="*/ 244 w 463"/>
                <a:gd name="T43" fmla="*/ 1257 h 1318"/>
                <a:gd name="T44" fmla="*/ 305 w 463"/>
                <a:gd name="T45" fmla="*/ 1317 h 1318"/>
                <a:gd name="T46" fmla="*/ 366 w 463"/>
                <a:gd name="T47" fmla="*/ 1257 h 1318"/>
                <a:gd name="T48" fmla="*/ 366 w 463"/>
                <a:gd name="T49" fmla="*/ 366 h 1318"/>
                <a:gd name="T50" fmla="*/ 384 w 463"/>
                <a:gd name="T51" fmla="*/ 366 h 1318"/>
                <a:gd name="T52" fmla="*/ 384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35" y="201"/>
                  </a:moveTo>
                  <a:lnTo>
                    <a:pt x="235" y="201"/>
                  </a:lnTo>
                  <a:cubicBezTo>
                    <a:pt x="287" y="201"/>
                    <a:pt x="330" y="157"/>
                    <a:pt x="330" y="105"/>
                  </a:cubicBezTo>
                  <a:cubicBezTo>
                    <a:pt x="330" y="52"/>
                    <a:pt x="287" y="0"/>
                    <a:pt x="235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5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92" y="1317"/>
                    <a:pt x="217" y="1292"/>
                    <a:pt x="217" y="1257"/>
                  </a:cubicBezTo>
                  <a:cubicBezTo>
                    <a:pt x="217" y="768"/>
                    <a:pt x="217" y="768"/>
                    <a:pt x="217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7"/>
                    <a:pt x="305" y="1317"/>
                  </a:cubicBezTo>
                  <a:cubicBezTo>
                    <a:pt x="341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81" name="Freeform 469"/>
            <p:cNvSpPr>
              <a:spLocks noChangeArrowheads="1"/>
            </p:cNvSpPr>
            <p:nvPr/>
          </p:nvSpPr>
          <p:spPr bwMode="auto">
            <a:xfrm>
              <a:off x="2669978" y="2528369"/>
              <a:ext cx="110188" cy="315753"/>
            </a:xfrm>
            <a:custGeom>
              <a:avLst/>
              <a:gdLst>
                <a:gd name="T0" fmla="*/ 236 w 464"/>
                <a:gd name="T1" fmla="*/ 201 h 1318"/>
                <a:gd name="T2" fmla="*/ 236 w 464"/>
                <a:gd name="T3" fmla="*/ 201 h 1318"/>
                <a:gd name="T4" fmla="*/ 331 w 464"/>
                <a:gd name="T5" fmla="*/ 105 h 1318"/>
                <a:gd name="T6" fmla="*/ 236 w 464"/>
                <a:gd name="T7" fmla="*/ 0 h 1318"/>
                <a:gd name="T8" fmla="*/ 130 w 464"/>
                <a:gd name="T9" fmla="*/ 105 h 1318"/>
                <a:gd name="T10" fmla="*/ 236 w 464"/>
                <a:gd name="T11" fmla="*/ 201 h 1318"/>
                <a:gd name="T12" fmla="*/ 463 w 464"/>
                <a:gd name="T13" fmla="*/ 331 h 1318"/>
                <a:gd name="T14" fmla="*/ 463 w 464"/>
                <a:gd name="T15" fmla="*/ 331 h 1318"/>
                <a:gd name="T16" fmla="*/ 366 w 464"/>
                <a:gd name="T17" fmla="*/ 244 h 1318"/>
                <a:gd name="T18" fmla="*/ 87 w 464"/>
                <a:gd name="T19" fmla="*/ 244 h 1318"/>
                <a:gd name="T20" fmla="*/ 0 w 464"/>
                <a:gd name="T21" fmla="*/ 331 h 1318"/>
                <a:gd name="T22" fmla="*/ 0 w 464"/>
                <a:gd name="T23" fmla="*/ 698 h 1318"/>
                <a:gd name="T24" fmla="*/ 35 w 464"/>
                <a:gd name="T25" fmla="*/ 741 h 1318"/>
                <a:gd name="T26" fmla="*/ 79 w 464"/>
                <a:gd name="T27" fmla="*/ 698 h 1318"/>
                <a:gd name="T28" fmla="*/ 79 w 464"/>
                <a:gd name="T29" fmla="*/ 366 h 1318"/>
                <a:gd name="T30" fmla="*/ 95 w 464"/>
                <a:gd name="T31" fmla="*/ 366 h 1318"/>
                <a:gd name="T32" fmla="*/ 95 w 464"/>
                <a:gd name="T33" fmla="*/ 1257 h 1318"/>
                <a:gd name="T34" fmla="*/ 157 w 464"/>
                <a:gd name="T35" fmla="*/ 1317 h 1318"/>
                <a:gd name="T36" fmla="*/ 209 w 464"/>
                <a:gd name="T37" fmla="*/ 1257 h 1318"/>
                <a:gd name="T38" fmla="*/ 209 w 464"/>
                <a:gd name="T39" fmla="*/ 768 h 1318"/>
                <a:gd name="T40" fmla="*/ 244 w 464"/>
                <a:gd name="T41" fmla="*/ 768 h 1318"/>
                <a:gd name="T42" fmla="*/ 244 w 464"/>
                <a:gd name="T43" fmla="*/ 1257 h 1318"/>
                <a:gd name="T44" fmla="*/ 306 w 464"/>
                <a:gd name="T45" fmla="*/ 1317 h 1318"/>
                <a:gd name="T46" fmla="*/ 366 w 464"/>
                <a:gd name="T47" fmla="*/ 1257 h 1318"/>
                <a:gd name="T48" fmla="*/ 366 w 464"/>
                <a:gd name="T49" fmla="*/ 366 h 1318"/>
                <a:gd name="T50" fmla="*/ 384 w 464"/>
                <a:gd name="T51" fmla="*/ 366 h 1318"/>
                <a:gd name="T52" fmla="*/ 384 w 464"/>
                <a:gd name="T53" fmla="*/ 698 h 1318"/>
                <a:gd name="T54" fmla="*/ 419 w 464"/>
                <a:gd name="T55" fmla="*/ 733 h 1318"/>
                <a:gd name="T56" fmla="*/ 463 w 464"/>
                <a:gd name="T57" fmla="*/ 698 h 1318"/>
                <a:gd name="T58" fmla="*/ 463 w 464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7" y="201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82" y="1317"/>
                    <a:pt x="209" y="1292"/>
                    <a:pt x="209" y="1257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1" y="1317"/>
                    <a:pt x="306" y="1317"/>
                  </a:cubicBezTo>
                  <a:cubicBezTo>
                    <a:pt x="339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82" name="Freeform 470"/>
            <p:cNvSpPr>
              <a:spLocks noChangeArrowheads="1"/>
            </p:cNvSpPr>
            <p:nvPr/>
          </p:nvSpPr>
          <p:spPr bwMode="auto">
            <a:xfrm>
              <a:off x="2881074" y="2528369"/>
              <a:ext cx="110188" cy="315753"/>
            </a:xfrm>
            <a:custGeom>
              <a:avLst/>
              <a:gdLst>
                <a:gd name="T0" fmla="*/ 227 w 465"/>
                <a:gd name="T1" fmla="*/ 201 h 1318"/>
                <a:gd name="T2" fmla="*/ 227 w 465"/>
                <a:gd name="T3" fmla="*/ 201 h 1318"/>
                <a:gd name="T4" fmla="*/ 332 w 465"/>
                <a:gd name="T5" fmla="*/ 105 h 1318"/>
                <a:gd name="T6" fmla="*/ 227 w 465"/>
                <a:gd name="T7" fmla="*/ 0 h 1318"/>
                <a:gd name="T8" fmla="*/ 132 w 465"/>
                <a:gd name="T9" fmla="*/ 105 h 1318"/>
                <a:gd name="T10" fmla="*/ 22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67 w 465"/>
                <a:gd name="T17" fmla="*/ 244 h 1318"/>
                <a:gd name="T18" fmla="*/ 88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35 w 465"/>
                <a:gd name="T25" fmla="*/ 741 h 1318"/>
                <a:gd name="T26" fmla="*/ 80 w 465"/>
                <a:gd name="T27" fmla="*/ 698 h 1318"/>
                <a:gd name="T28" fmla="*/ 80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8 w 465"/>
                <a:gd name="T35" fmla="*/ 1317 h 1318"/>
                <a:gd name="T36" fmla="*/ 210 w 465"/>
                <a:gd name="T37" fmla="*/ 1257 h 1318"/>
                <a:gd name="T38" fmla="*/ 210 w 465"/>
                <a:gd name="T39" fmla="*/ 768 h 1318"/>
                <a:gd name="T40" fmla="*/ 245 w 465"/>
                <a:gd name="T41" fmla="*/ 768 h 1318"/>
                <a:gd name="T42" fmla="*/ 245 w 465"/>
                <a:gd name="T43" fmla="*/ 1257 h 1318"/>
                <a:gd name="T44" fmla="*/ 305 w 465"/>
                <a:gd name="T45" fmla="*/ 1317 h 1318"/>
                <a:gd name="T46" fmla="*/ 367 w 465"/>
                <a:gd name="T47" fmla="*/ 1257 h 1318"/>
                <a:gd name="T48" fmla="*/ 367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1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8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3" y="1317"/>
                    <a:pt x="158" y="1317"/>
                  </a:cubicBezTo>
                  <a:cubicBezTo>
                    <a:pt x="183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19" y="733"/>
                  </a:cubicBezTo>
                  <a:cubicBezTo>
                    <a:pt x="445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83" name="Freeform 471"/>
            <p:cNvSpPr>
              <a:spLocks noChangeArrowheads="1"/>
            </p:cNvSpPr>
            <p:nvPr/>
          </p:nvSpPr>
          <p:spPr bwMode="auto">
            <a:xfrm>
              <a:off x="3092168" y="2528369"/>
              <a:ext cx="110188" cy="315753"/>
            </a:xfrm>
            <a:custGeom>
              <a:avLst/>
              <a:gdLst>
                <a:gd name="T0" fmla="*/ 227 w 463"/>
                <a:gd name="T1" fmla="*/ 201 h 1318"/>
                <a:gd name="T2" fmla="*/ 227 w 463"/>
                <a:gd name="T3" fmla="*/ 201 h 1318"/>
                <a:gd name="T4" fmla="*/ 332 w 463"/>
                <a:gd name="T5" fmla="*/ 105 h 1318"/>
                <a:gd name="T6" fmla="*/ 227 w 463"/>
                <a:gd name="T7" fmla="*/ 0 h 1318"/>
                <a:gd name="T8" fmla="*/ 132 w 463"/>
                <a:gd name="T9" fmla="*/ 105 h 1318"/>
                <a:gd name="T10" fmla="*/ 22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7 w 463"/>
                <a:gd name="T17" fmla="*/ 244 h 1318"/>
                <a:gd name="T18" fmla="*/ 89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9 w 463"/>
                <a:gd name="T27" fmla="*/ 698 h 1318"/>
                <a:gd name="T28" fmla="*/ 79 w 463"/>
                <a:gd name="T29" fmla="*/ 366 h 1318"/>
                <a:gd name="T30" fmla="*/ 97 w 463"/>
                <a:gd name="T31" fmla="*/ 366 h 1318"/>
                <a:gd name="T32" fmla="*/ 97 w 463"/>
                <a:gd name="T33" fmla="*/ 1257 h 1318"/>
                <a:gd name="T34" fmla="*/ 149 w 463"/>
                <a:gd name="T35" fmla="*/ 1317 h 1318"/>
                <a:gd name="T36" fmla="*/ 210 w 463"/>
                <a:gd name="T37" fmla="*/ 1257 h 1318"/>
                <a:gd name="T38" fmla="*/ 210 w 463"/>
                <a:gd name="T39" fmla="*/ 768 h 1318"/>
                <a:gd name="T40" fmla="*/ 245 w 463"/>
                <a:gd name="T41" fmla="*/ 768 h 1318"/>
                <a:gd name="T42" fmla="*/ 245 w 463"/>
                <a:gd name="T43" fmla="*/ 1257 h 1318"/>
                <a:gd name="T44" fmla="*/ 305 w 463"/>
                <a:gd name="T45" fmla="*/ 1317 h 1318"/>
                <a:gd name="T46" fmla="*/ 367 w 463"/>
                <a:gd name="T47" fmla="*/ 1257 h 1318"/>
                <a:gd name="T48" fmla="*/ 367 w 463"/>
                <a:gd name="T49" fmla="*/ 366 h 1318"/>
                <a:gd name="T50" fmla="*/ 376 w 463"/>
                <a:gd name="T51" fmla="*/ 366 h 1318"/>
                <a:gd name="T52" fmla="*/ 376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4" y="1317"/>
                    <a:pt x="149" y="1317"/>
                  </a:cubicBezTo>
                  <a:cubicBezTo>
                    <a:pt x="184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76" y="366"/>
                    <a:pt x="376" y="366"/>
                    <a:pt x="376" y="366"/>
                  </a:cubicBezTo>
                  <a:cubicBezTo>
                    <a:pt x="376" y="698"/>
                    <a:pt x="376" y="698"/>
                    <a:pt x="376" y="698"/>
                  </a:cubicBezTo>
                  <a:cubicBezTo>
                    <a:pt x="376" y="714"/>
                    <a:pt x="392" y="733"/>
                    <a:pt x="419" y="733"/>
                  </a:cubicBezTo>
                  <a:cubicBezTo>
                    <a:pt x="446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wrap="none" lIns="45720" tIns="22860" rIns="45720" bIns="2286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5200" kern="0">
                <a:solidFill>
                  <a:srgbClr val="445469"/>
                </a:solidFill>
              </a:endParaRPr>
            </a:p>
          </p:txBody>
        </p:sp>
        <p:sp>
          <p:nvSpPr>
            <p:cNvPr id="184" name="Text Box 493"/>
            <p:cNvSpPr txBox="1">
              <a:spLocks noChangeArrowheads="1"/>
            </p:cNvSpPr>
            <p:nvPr/>
          </p:nvSpPr>
          <p:spPr bwMode="auto">
            <a:xfrm>
              <a:off x="303341" y="2577277"/>
              <a:ext cx="65562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SimSun" charset="0"/>
                </a:defRPr>
              </a:lvl9pPr>
            </a:lstStyle>
            <a:p>
              <a:r>
                <a:rPr lang="ru-RU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100</a:t>
              </a:r>
              <a:r>
                <a:rPr lang="en-US" sz="20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%</a:t>
              </a:r>
              <a:endParaRPr lang="en-US" sz="20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510579" y="2537470"/>
              <a:ext cx="1438287" cy="346254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r>
                <a:rPr lang="ru-RU" sz="1800" dirty="0" smtClean="0">
                  <a:solidFill>
                    <a:srgbClr val="445469"/>
                  </a:solidFill>
                  <a:latin typeface="Lato Regular"/>
                </a:rPr>
                <a:t>Математика</a:t>
              </a:r>
              <a:endParaRPr lang="id-ID" sz="1800" dirty="0">
                <a:solidFill>
                  <a:srgbClr val="445469"/>
                </a:solidFill>
                <a:latin typeface="Lato Regular"/>
              </a:endParaRPr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334657" y="1737429"/>
            <a:ext cx="2783134" cy="33855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kern="0" dirty="0" smtClean="0">
                <a:latin typeface="Lato Regular"/>
                <a:cs typeface="Lato Regular"/>
              </a:rPr>
              <a:t>Обязательные предметы</a:t>
            </a:r>
            <a:endParaRPr lang="ru-RU" sz="1600" b="1" dirty="0"/>
          </a:p>
        </p:txBody>
      </p:sp>
      <p:graphicFrame>
        <p:nvGraphicFramePr>
          <p:cNvPr id="95" name="Диаграмма 94"/>
          <p:cNvGraphicFramePr/>
          <p:nvPr>
            <p:extLst>
              <p:ext uri="{D42A27DB-BD31-4B8C-83A1-F6EECF244321}">
                <p14:modId xmlns:p14="http://schemas.microsoft.com/office/powerpoint/2010/main" val="2496738229"/>
              </p:ext>
            </p:extLst>
          </p:nvPr>
        </p:nvGraphicFramePr>
        <p:xfrm>
          <a:off x="5449276" y="3944601"/>
          <a:ext cx="3401534" cy="252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9721" y="50833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…</a:t>
            </a:r>
            <a:endParaRPr lang="ru-RU" sz="1800" b="1" dirty="0"/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706866206"/>
              </p:ext>
            </p:extLst>
          </p:nvPr>
        </p:nvGraphicFramePr>
        <p:xfrm>
          <a:off x="5449276" y="1759067"/>
          <a:ext cx="3401534" cy="189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2051" y="1438113"/>
            <a:ext cx="30451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сдающих информатику</a:t>
            </a:r>
            <a:r>
              <a:rPr lang="ru-RU" dirty="0"/>
              <a:t>,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5871741" y="3692067"/>
            <a:ext cx="2735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не сдавших экзамен,%</a:t>
            </a:r>
            <a:endParaRPr lang="ru-RU" dirty="0"/>
          </a:p>
        </p:txBody>
      </p:sp>
      <p:grpSp>
        <p:nvGrpSpPr>
          <p:cNvPr id="99" name="Группа 98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01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Прямоугольник 108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0" y="104007"/>
            <a:ext cx="9144000" cy="105413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Предметы для сдачи ЕГЭ </a:t>
            </a:r>
            <a:b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</a:b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в 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городе Белгороде 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в 2017 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году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116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5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0227" y="58821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…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57998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26945" r="24293" b="28334"/>
          <a:stretch/>
        </p:blipFill>
        <p:spPr bwMode="auto">
          <a:xfrm>
            <a:off x="-2" y="1275732"/>
            <a:ext cx="9144001" cy="55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6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2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Пилотные школы с </a:t>
            </a:r>
            <a:r>
              <a:rPr lang="en-US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IT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-классами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594" y="2023535"/>
            <a:ext cx="7735310" cy="733313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Местоположение и охват </a:t>
            </a:r>
            <a:r>
              <a:rPr lang="ru-RU" sz="2400" b="1" dirty="0" smtClean="0"/>
              <a:t>территории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3593" y="2885564"/>
            <a:ext cx="7735310" cy="703795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Высококвалифицированные кадры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3592" y="3723555"/>
            <a:ext cx="7735310" cy="882869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Достижения учащихся по математике и информатике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4097" y="4751853"/>
            <a:ext cx="7735310" cy="882869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Наличие опыта обучения математики и информатики повышенного уровня сложности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5260" y="136002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Lato Regular"/>
              </a:rPr>
              <a:t>Критерии выбора школ</a:t>
            </a:r>
            <a:endParaRPr lang="id-ID" sz="3200" b="1" kern="0" dirty="0">
              <a:solidFill>
                <a:schemeClr val="accent2">
                  <a:lumMod val="50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097" y="5789170"/>
            <a:ext cx="7735310" cy="738775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Материально-техническое оснащение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0357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3401619" y="2598816"/>
            <a:ext cx="988827" cy="4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97538" y="4812729"/>
            <a:ext cx="99290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51553" y="2086601"/>
            <a:ext cx="1487149" cy="131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92" name="Subtitle 2"/>
          <p:cNvSpPr txBox="1">
            <a:spLocks/>
          </p:cNvSpPr>
          <p:nvPr/>
        </p:nvSpPr>
        <p:spPr>
          <a:xfrm>
            <a:off x="4677232" y="3624235"/>
            <a:ext cx="4163855" cy="584761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445469"/>
                </a:solidFill>
                <a:latin typeface="Lato Regular"/>
                <a:cs typeface="Lato Regular"/>
              </a:rPr>
              <a:t>Дополнительное образование</a:t>
            </a:r>
            <a:r>
              <a:rPr lang="ru-RU" sz="1400" b="1" dirty="0">
                <a:solidFill>
                  <a:srgbClr val="445469"/>
                </a:solidFill>
                <a:latin typeface="Lato Regular"/>
                <a:cs typeface="Lato Regular"/>
              </a:rPr>
              <a:t> </a:t>
            </a:r>
            <a:r>
              <a:rPr lang="ru-RU" sz="1400" b="1" dirty="0" smtClean="0">
                <a:solidFill>
                  <a:srgbClr val="445469"/>
                </a:solidFill>
                <a:latin typeface="Lato Regular"/>
                <a:cs typeface="Lato Regular"/>
              </a:rPr>
              <a:t>(реализуемая совместно с ИТ-кластером)</a:t>
            </a:r>
            <a:endParaRPr lang="en-US" sz="14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95" name="Subtitle 2"/>
          <p:cNvSpPr txBox="1">
            <a:spLocks/>
          </p:cNvSpPr>
          <p:nvPr/>
        </p:nvSpPr>
        <p:spPr>
          <a:xfrm>
            <a:off x="6303537" y="2998727"/>
            <a:ext cx="516922" cy="830983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4800" b="1" dirty="0">
                <a:solidFill>
                  <a:srgbClr val="445469"/>
                </a:solidFill>
                <a:latin typeface="Lato Regular"/>
                <a:cs typeface="Lato Regular"/>
              </a:rPr>
              <a:t>+</a:t>
            </a:r>
            <a:endParaRPr lang="en-US" sz="48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24" name="Freeform 200"/>
          <p:cNvSpPr>
            <a:spLocks noChangeArrowheads="1"/>
          </p:cNvSpPr>
          <p:nvPr/>
        </p:nvSpPr>
        <p:spPr bwMode="auto">
          <a:xfrm>
            <a:off x="1110376" y="1488424"/>
            <a:ext cx="2144253" cy="280795"/>
          </a:xfrm>
          <a:custGeom>
            <a:avLst/>
            <a:gdLst>
              <a:gd name="T0" fmla="*/ 4075 w 4076"/>
              <a:gd name="T1" fmla="*/ 0 h 533"/>
              <a:gd name="T2" fmla="*/ 0 w 4076"/>
              <a:gd name="T3" fmla="*/ 0 h 533"/>
              <a:gd name="T4" fmla="*/ 0 w 4076"/>
              <a:gd name="T5" fmla="*/ 532 h 533"/>
              <a:gd name="T6" fmla="*/ 4075 w 4076"/>
              <a:gd name="T7" fmla="*/ 532 h 533"/>
              <a:gd name="T8" fmla="*/ 4075 w 4076"/>
              <a:gd name="T9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6" h="533">
                <a:moveTo>
                  <a:pt x="4075" y="0"/>
                </a:moveTo>
                <a:lnTo>
                  <a:pt x="0" y="0"/>
                </a:lnTo>
                <a:lnTo>
                  <a:pt x="0" y="532"/>
                </a:lnTo>
                <a:lnTo>
                  <a:pt x="4075" y="532"/>
                </a:lnTo>
                <a:lnTo>
                  <a:pt x="407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26" name="Freeform 202"/>
          <p:cNvSpPr>
            <a:spLocks noChangeArrowheads="1"/>
          </p:cNvSpPr>
          <p:nvPr/>
        </p:nvSpPr>
        <p:spPr bwMode="auto">
          <a:xfrm>
            <a:off x="1228248" y="2406037"/>
            <a:ext cx="81221" cy="118353"/>
          </a:xfrm>
          <a:custGeom>
            <a:avLst/>
            <a:gdLst>
              <a:gd name="T0" fmla="*/ 146 w 153"/>
              <a:gd name="T1" fmla="*/ 47 h 223"/>
              <a:gd name="T2" fmla="*/ 146 w 153"/>
              <a:gd name="T3" fmla="*/ 47 h 223"/>
              <a:gd name="T4" fmla="*/ 135 w 153"/>
              <a:gd name="T5" fmla="*/ 82 h 223"/>
              <a:gd name="T6" fmla="*/ 99 w 153"/>
              <a:gd name="T7" fmla="*/ 105 h 223"/>
              <a:gd name="T8" fmla="*/ 99 w 153"/>
              <a:gd name="T9" fmla="*/ 105 h 223"/>
              <a:gd name="T10" fmla="*/ 140 w 153"/>
              <a:gd name="T11" fmla="*/ 123 h 223"/>
              <a:gd name="T12" fmla="*/ 152 w 153"/>
              <a:gd name="T13" fmla="*/ 158 h 223"/>
              <a:gd name="T14" fmla="*/ 129 w 153"/>
              <a:gd name="T15" fmla="*/ 204 h 223"/>
              <a:gd name="T16" fmla="*/ 64 w 153"/>
              <a:gd name="T17" fmla="*/ 222 h 223"/>
              <a:gd name="T18" fmla="*/ 0 w 153"/>
              <a:gd name="T19" fmla="*/ 210 h 223"/>
              <a:gd name="T20" fmla="*/ 0 w 153"/>
              <a:gd name="T21" fmla="*/ 169 h 223"/>
              <a:gd name="T22" fmla="*/ 29 w 153"/>
              <a:gd name="T23" fmla="*/ 181 h 223"/>
              <a:gd name="T24" fmla="*/ 59 w 153"/>
              <a:gd name="T25" fmla="*/ 187 h 223"/>
              <a:gd name="T26" fmla="*/ 94 w 153"/>
              <a:gd name="T27" fmla="*/ 175 h 223"/>
              <a:gd name="T28" fmla="*/ 105 w 153"/>
              <a:gd name="T29" fmla="*/ 152 h 223"/>
              <a:gd name="T30" fmla="*/ 94 w 153"/>
              <a:gd name="T31" fmla="*/ 129 h 223"/>
              <a:gd name="T32" fmla="*/ 53 w 153"/>
              <a:gd name="T33" fmla="*/ 123 h 223"/>
              <a:gd name="T34" fmla="*/ 35 w 153"/>
              <a:gd name="T35" fmla="*/ 123 h 223"/>
              <a:gd name="T36" fmla="*/ 35 w 153"/>
              <a:gd name="T37" fmla="*/ 88 h 223"/>
              <a:gd name="T38" fmla="*/ 53 w 153"/>
              <a:gd name="T39" fmla="*/ 88 h 223"/>
              <a:gd name="T40" fmla="*/ 88 w 153"/>
              <a:gd name="T41" fmla="*/ 82 h 223"/>
              <a:gd name="T42" fmla="*/ 99 w 153"/>
              <a:gd name="T43" fmla="*/ 58 h 223"/>
              <a:gd name="T44" fmla="*/ 70 w 153"/>
              <a:gd name="T45" fmla="*/ 35 h 223"/>
              <a:gd name="T46" fmla="*/ 47 w 153"/>
              <a:gd name="T47" fmla="*/ 41 h 223"/>
              <a:gd name="T48" fmla="*/ 23 w 153"/>
              <a:gd name="T49" fmla="*/ 52 h 223"/>
              <a:gd name="T50" fmla="*/ 0 w 153"/>
              <a:gd name="T51" fmla="*/ 17 h 223"/>
              <a:gd name="T52" fmla="*/ 76 w 153"/>
              <a:gd name="T53" fmla="*/ 0 h 223"/>
              <a:gd name="T54" fmla="*/ 129 w 153"/>
              <a:gd name="T55" fmla="*/ 11 h 223"/>
              <a:gd name="T56" fmla="*/ 146 w 153"/>
              <a:gd name="T57" fmla="*/ 4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146" y="47"/>
                </a:moveTo>
                <a:lnTo>
                  <a:pt x="146" y="47"/>
                </a:lnTo>
                <a:cubicBezTo>
                  <a:pt x="146" y="64"/>
                  <a:pt x="140" y="76"/>
                  <a:pt x="135" y="82"/>
                </a:cubicBezTo>
                <a:cubicBezTo>
                  <a:pt x="129" y="93"/>
                  <a:pt x="117" y="99"/>
                  <a:pt x="99" y="105"/>
                </a:cubicBezTo>
                <a:lnTo>
                  <a:pt x="99" y="105"/>
                </a:lnTo>
                <a:cubicBezTo>
                  <a:pt x="117" y="105"/>
                  <a:pt x="129" y="111"/>
                  <a:pt x="140" y="123"/>
                </a:cubicBezTo>
                <a:cubicBezTo>
                  <a:pt x="146" y="129"/>
                  <a:pt x="152" y="140"/>
                  <a:pt x="152" y="158"/>
                </a:cubicBezTo>
                <a:cubicBezTo>
                  <a:pt x="152" y="175"/>
                  <a:pt x="146" y="193"/>
                  <a:pt x="129" y="204"/>
                </a:cubicBezTo>
                <a:cubicBezTo>
                  <a:pt x="117" y="216"/>
                  <a:pt x="94" y="222"/>
                  <a:pt x="64" y="222"/>
                </a:cubicBezTo>
                <a:cubicBezTo>
                  <a:pt x="41" y="222"/>
                  <a:pt x="18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75"/>
                  <a:pt x="18" y="181"/>
                  <a:pt x="29" y="181"/>
                </a:cubicBezTo>
                <a:cubicBezTo>
                  <a:pt x="41" y="187"/>
                  <a:pt x="47" y="187"/>
                  <a:pt x="59" y="187"/>
                </a:cubicBezTo>
                <a:cubicBezTo>
                  <a:pt x="76" y="187"/>
                  <a:pt x="88" y="181"/>
                  <a:pt x="94" y="175"/>
                </a:cubicBezTo>
                <a:cubicBezTo>
                  <a:pt x="99" y="175"/>
                  <a:pt x="105" y="163"/>
                  <a:pt x="105" y="152"/>
                </a:cubicBezTo>
                <a:cubicBezTo>
                  <a:pt x="105" y="140"/>
                  <a:pt x="99" y="134"/>
                  <a:pt x="94" y="129"/>
                </a:cubicBezTo>
                <a:cubicBezTo>
                  <a:pt x="82" y="129"/>
                  <a:pt x="70" y="123"/>
                  <a:pt x="53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88"/>
                  <a:pt x="35" y="88"/>
                  <a:pt x="35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70" y="88"/>
                  <a:pt x="82" y="88"/>
                  <a:pt x="88" y="82"/>
                </a:cubicBezTo>
                <a:cubicBezTo>
                  <a:pt x="99" y="76"/>
                  <a:pt x="99" y="70"/>
                  <a:pt x="99" y="58"/>
                </a:cubicBezTo>
                <a:cubicBezTo>
                  <a:pt x="99" y="41"/>
                  <a:pt x="88" y="35"/>
                  <a:pt x="70" y="35"/>
                </a:cubicBezTo>
                <a:cubicBezTo>
                  <a:pt x="64" y="35"/>
                  <a:pt x="53" y="35"/>
                  <a:pt x="47" y="41"/>
                </a:cubicBezTo>
                <a:cubicBezTo>
                  <a:pt x="41" y="41"/>
                  <a:pt x="35" y="47"/>
                  <a:pt x="23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23" y="6"/>
                  <a:pt x="47" y="0"/>
                  <a:pt x="76" y="0"/>
                </a:cubicBezTo>
                <a:cubicBezTo>
                  <a:pt x="94" y="0"/>
                  <a:pt x="111" y="0"/>
                  <a:pt x="129" y="11"/>
                </a:cubicBezTo>
                <a:cubicBezTo>
                  <a:pt x="140" y="17"/>
                  <a:pt x="146" y="35"/>
                  <a:pt x="146" y="4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27" name="Freeform 203"/>
          <p:cNvSpPr>
            <a:spLocks noChangeArrowheads="1"/>
          </p:cNvSpPr>
          <p:nvPr/>
        </p:nvSpPr>
        <p:spPr bwMode="auto">
          <a:xfrm>
            <a:off x="1184152" y="2658982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5 w 112"/>
              <a:gd name="T5" fmla="*/ 222 h 223"/>
              <a:gd name="T6" fmla="*/ 65 w 112"/>
              <a:gd name="T7" fmla="*/ 94 h 223"/>
              <a:gd name="T8" fmla="*/ 65 w 112"/>
              <a:gd name="T9" fmla="*/ 70 h 223"/>
              <a:gd name="T10" fmla="*/ 65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1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5" y="222"/>
                  <a:pt x="65" y="222"/>
                  <a:pt x="65" y="222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0"/>
                  <a:pt x="65" y="70"/>
                  <a:pt x="65" y="70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1" y="0"/>
                  <a:pt x="71" y="0"/>
                  <a:pt x="71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28" name="Freeform 204"/>
          <p:cNvSpPr>
            <a:spLocks noChangeArrowheads="1"/>
          </p:cNvSpPr>
          <p:nvPr/>
        </p:nvSpPr>
        <p:spPr bwMode="auto">
          <a:xfrm>
            <a:off x="1274661" y="2654343"/>
            <a:ext cx="81221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4 w 153"/>
              <a:gd name="T5" fmla="*/ 199 h 229"/>
              <a:gd name="T6" fmla="*/ 76 w 153"/>
              <a:gd name="T7" fmla="*/ 228 h 229"/>
              <a:gd name="T8" fmla="*/ 17 w 153"/>
              <a:gd name="T9" fmla="*/ 199 h 229"/>
              <a:gd name="T10" fmla="*/ 0 w 153"/>
              <a:gd name="T11" fmla="*/ 117 h 229"/>
              <a:gd name="T12" fmla="*/ 17 w 153"/>
              <a:gd name="T13" fmla="*/ 30 h 229"/>
              <a:gd name="T14" fmla="*/ 76 w 153"/>
              <a:gd name="T15" fmla="*/ 0 h 229"/>
              <a:gd name="T16" fmla="*/ 134 w 153"/>
              <a:gd name="T17" fmla="*/ 30 h 229"/>
              <a:gd name="T18" fmla="*/ 152 w 153"/>
              <a:gd name="T19" fmla="*/ 117 h 229"/>
              <a:gd name="T20" fmla="*/ 47 w 153"/>
              <a:gd name="T21" fmla="*/ 117 h 229"/>
              <a:gd name="T22" fmla="*/ 47 w 153"/>
              <a:gd name="T23" fmla="*/ 117 h 229"/>
              <a:gd name="T24" fmla="*/ 52 w 153"/>
              <a:gd name="T25" fmla="*/ 176 h 229"/>
              <a:gd name="T26" fmla="*/ 76 w 153"/>
              <a:gd name="T27" fmla="*/ 193 h 229"/>
              <a:gd name="T28" fmla="*/ 99 w 153"/>
              <a:gd name="T29" fmla="*/ 176 h 229"/>
              <a:gd name="T30" fmla="*/ 105 w 153"/>
              <a:gd name="T31" fmla="*/ 117 h 229"/>
              <a:gd name="T32" fmla="*/ 99 w 153"/>
              <a:gd name="T33" fmla="*/ 59 h 229"/>
              <a:gd name="T34" fmla="*/ 76 w 153"/>
              <a:gd name="T35" fmla="*/ 41 h 229"/>
              <a:gd name="T36" fmla="*/ 52 w 153"/>
              <a:gd name="T37" fmla="*/ 59 h 229"/>
              <a:gd name="T38" fmla="*/ 47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6" y="182"/>
                  <a:pt x="134" y="199"/>
                </a:cubicBezTo>
                <a:cubicBezTo>
                  <a:pt x="123" y="217"/>
                  <a:pt x="105" y="228"/>
                  <a:pt x="76" y="228"/>
                </a:cubicBezTo>
                <a:cubicBezTo>
                  <a:pt x="52" y="228"/>
                  <a:pt x="35" y="217"/>
                  <a:pt x="17" y="199"/>
                </a:cubicBezTo>
                <a:cubicBezTo>
                  <a:pt x="6" y="182"/>
                  <a:pt x="0" y="152"/>
                  <a:pt x="0" y="117"/>
                </a:cubicBezTo>
                <a:cubicBezTo>
                  <a:pt x="0" y="76"/>
                  <a:pt x="6" y="47"/>
                  <a:pt x="17" y="30"/>
                </a:cubicBezTo>
                <a:cubicBezTo>
                  <a:pt x="29" y="12"/>
                  <a:pt x="52" y="0"/>
                  <a:pt x="76" y="0"/>
                </a:cubicBezTo>
                <a:cubicBezTo>
                  <a:pt x="99" y="0"/>
                  <a:pt x="123" y="12"/>
                  <a:pt x="134" y="30"/>
                </a:cubicBezTo>
                <a:cubicBezTo>
                  <a:pt x="146" y="53"/>
                  <a:pt x="152" y="76"/>
                  <a:pt x="152" y="117"/>
                </a:cubicBezTo>
                <a:close/>
                <a:moveTo>
                  <a:pt x="47" y="117"/>
                </a:moveTo>
                <a:lnTo>
                  <a:pt x="47" y="117"/>
                </a:lnTo>
                <a:cubicBezTo>
                  <a:pt x="47" y="141"/>
                  <a:pt x="47" y="164"/>
                  <a:pt x="52" y="176"/>
                </a:cubicBezTo>
                <a:cubicBezTo>
                  <a:pt x="58" y="187"/>
                  <a:pt x="64" y="193"/>
                  <a:pt x="76" y="193"/>
                </a:cubicBezTo>
                <a:cubicBezTo>
                  <a:pt x="88" y="193"/>
                  <a:pt x="93" y="187"/>
                  <a:pt x="99" y="176"/>
                </a:cubicBezTo>
                <a:cubicBezTo>
                  <a:pt x="105" y="164"/>
                  <a:pt x="105" y="141"/>
                  <a:pt x="105" y="117"/>
                </a:cubicBezTo>
                <a:cubicBezTo>
                  <a:pt x="105" y="88"/>
                  <a:pt x="105" y="70"/>
                  <a:pt x="99" y="59"/>
                </a:cubicBezTo>
                <a:cubicBezTo>
                  <a:pt x="93" y="47"/>
                  <a:pt x="88" y="41"/>
                  <a:pt x="76" y="41"/>
                </a:cubicBezTo>
                <a:cubicBezTo>
                  <a:pt x="64" y="41"/>
                  <a:pt x="58" y="47"/>
                  <a:pt x="52" y="59"/>
                </a:cubicBezTo>
                <a:cubicBezTo>
                  <a:pt x="47" y="70"/>
                  <a:pt x="47" y="88"/>
                  <a:pt x="47" y="1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29" name="Freeform 205"/>
          <p:cNvSpPr>
            <a:spLocks noChangeArrowheads="1"/>
          </p:cNvSpPr>
          <p:nvPr/>
        </p:nvSpPr>
        <p:spPr bwMode="auto">
          <a:xfrm>
            <a:off x="1184152" y="2909609"/>
            <a:ext cx="58016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5 w 112"/>
              <a:gd name="T5" fmla="*/ 217 h 218"/>
              <a:gd name="T6" fmla="*/ 65 w 112"/>
              <a:gd name="T7" fmla="*/ 94 h 218"/>
              <a:gd name="T8" fmla="*/ 65 w 112"/>
              <a:gd name="T9" fmla="*/ 71 h 218"/>
              <a:gd name="T10" fmla="*/ 65 w 112"/>
              <a:gd name="T11" fmla="*/ 47 h 218"/>
              <a:gd name="T12" fmla="*/ 47 w 112"/>
              <a:gd name="T13" fmla="*/ 65 h 218"/>
              <a:gd name="T14" fmla="*/ 24 w 112"/>
              <a:gd name="T15" fmla="*/ 82 h 218"/>
              <a:gd name="T16" fmla="*/ 0 w 112"/>
              <a:gd name="T17" fmla="*/ 59 h 218"/>
              <a:gd name="T18" fmla="*/ 71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5" y="217"/>
                  <a:pt x="65" y="217"/>
                  <a:pt x="65" y="217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5"/>
                  <a:pt x="47" y="65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1" y="0"/>
                  <a:pt x="71" y="0"/>
                  <a:pt x="71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0" name="Freeform 206"/>
          <p:cNvSpPr>
            <a:spLocks noChangeArrowheads="1"/>
          </p:cNvSpPr>
          <p:nvPr/>
        </p:nvSpPr>
        <p:spPr bwMode="auto">
          <a:xfrm>
            <a:off x="1274661" y="2909609"/>
            <a:ext cx="81221" cy="113710"/>
          </a:xfrm>
          <a:custGeom>
            <a:avLst/>
            <a:gdLst>
              <a:gd name="T0" fmla="*/ 23 w 153"/>
              <a:gd name="T1" fmla="*/ 217 h 218"/>
              <a:gd name="T2" fmla="*/ 105 w 153"/>
              <a:gd name="T3" fmla="*/ 41 h 218"/>
              <a:gd name="T4" fmla="*/ 0 w 153"/>
              <a:gd name="T5" fmla="*/ 41 h 218"/>
              <a:gd name="T6" fmla="*/ 0 w 153"/>
              <a:gd name="T7" fmla="*/ 0 h 218"/>
              <a:gd name="T8" fmla="*/ 152 w 153"/>
              <a:gd name="T9" fmla="*/ 0 h 218"/>
              <a:gd name="T10" fmla="*/ 152 w 153"/>
              <a:gd name="T11" fmla="*/ 30 h 218"/>
              <a:gd name="T12" fmla="*/ 70 w 153"/>
              <a:gd name="T13" fmla="*/ 217 h 218"/>
              <a:gd name="T14" fmla="*/ 23 w 153"/>
              <a:gd name="T15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218">
                <a:moveTo>
                  <a:pt x="23" y="217"/>
                </a:moveTo>
                <a:lnTo>
                  <a:pt x="105" y="41"/>
                </a:lnTo>
                <a:lnTo>
                  <a:pt x="0" y="41"/>
                </a:lnTo>
                <a:lnTo>
                  <a:pt x="0" y="0"/>
                </a:lnTo>
                <a:lnTo>
                  <a:pt x="152" y="0"/>
                </a:lnTo>
                <a:lnTo>
                  <a:pt x="152" y="30"/>
                </a:lnTo>
                <a:lnTo>
                  <a:pt x="70" y="217"/>
                </a:lnTo>
                <a:lnTo>
                  <a:pt x="23" y="21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1" name="Freeform 207"/>
          <p:cNvSpPr>
            <a:spLocks noChangeArrowheads="1"/>
          </p:cNvSpPr>
          <p:nvPr/>
        </p:nvSpPr>
        <p:spPr bwMode="auto">
          <a:xfrm>
            <a:off x="1181832" y="3160239"/>
            <a:ext cx="83542" cy="118351"/>
          </a:xfrm>
          <a:custGeom>
            <a:avLst/>
            <a:gdLst>
              <a:gd name="T0" fmla="*/ 158 w 159"/>
              <a:gd name="T1" fmla="*/ 222 h 223"/>
              <a:gd name="T2" fmla="*/ 158 w 159"/>
              <a:gd name="T3" fmla="*/ 222 h 223"/>
              <a:gd name="T4" fmla="*/ 0 w 159"/>
              <a:gd name="T5" fmla="*/ 222 h 223"/>
              <a:gd name="T6" fmla="*/ 0 w 159"/>
              <a:gd name="T7" fmla="*/ 193 h 223"/>
              <a:gd name="T8" fmla="*/ 59 w 159"/>
              <a:gd name="T9" fmla="*/ 134 h 223"/>
              <a:gd name="T10" fmla="*/ 88 w 159"/>
              <a:gd name="T11" fmla="*/ 105 h 223"/>
              <a:gd name="T12" fmla="*/ 100 w 159"/>
              <a:gd name="T13" fmla="*/ 82 h 223"/>
              <a:gd name="T14" fmla="*/ 106 w 159"/>
              <a:gd name="T15" fmla="*/ 70 h 223"/>
              <a:gd name="T16" fmla="*/ 94 w 159"/>
              <a:gd name="T17" fmla="*/ 47 h 223"/>
              <a:gd name="T18" fmla="*/ 77 w 159"/>
              <a:gd name="T19" fmla="*/ 41 h 223"/>
              <a:gd name="T20" fmla="*/ 53 w 159"/>
              <a:gd name="T21" fmla="*/ 47 h 223"/>
              <a:gd name="T22" fmla="*/ 30 w 159"/>
              <a:gd name="T23" fmla="*/ 64 h 223"/>
              <a:gd name="T24" fmla="*/ 0 w 159"/>
              <a:gd name="T25" fmla="*/ 35 h 223"/>
              <a:gd name="T26" fmla="*/ 30 w 159"/>
              <a:gd name="T27" fmla="*/ 12 h 223"/>
              <a:gd name="T28" fmla="*/ 53 w 159"/>
              <a:gd name="T29" fmla="*/ 6 h 223"/>
              <a:gd name="T30" fmla="*/ 82 w 159"/>
              <a:gd name="T31" fmla="*/ 0 h 223"/>
              <a:gd name="T32" fmla="*/ 117 w 159"/>
              <a:gd name="T33" fmla="*/ 12 h 223"/>
              <a:gd name="T34" fmla="*/ 141 w 159"/>
              <a:gd name="T35" fmla="*/ 29 h 223"/>
              <a:gd name="T36" fmla="*/ 147 w 159"/>
              <a:gd name="T37" fmla="*/ 64 h 223"/>
              <a:gd name="T38" fmla="*/ 147 w 159"/>
              <a:gd name="T39" fmla="*/ 88 h 223"/>
              <a:gd name="T40" fmla="*/ 129 w 159"/>
              <a:gd name="T41" fmla="*/ 117 h 223"/>
              <a:gd name="T42" fmla="*/ 88 w 159"/>
              <a:gd name="T43" fmla="*/ 158 h 223"/>
              <a:gd name="T44" fmla="*/ 59 w 159"/>
              <a:gd name="T45" fmla="*/ 181 h 223"/>
              <a:gd name="T46" fmla="*/ 59 w 159"/>
              <a:gd name="T47" fmla="*/ 187 h 223"/>
              <a:gd name="T48" fmla="*/ 158 w 159"/>
              <a:gd name="T49" fmla="*/ 187 h 223"/>
              <a:gd name="T50" fmla="*/ 158 w 159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9" h="223">
                <a:moveTo>
                  <a:pt x="158" y="222"/>
                </a:moveTo>
                <a:lnTo>
                  <a:pt x="158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7" y="123"/>
                  <a:pt x="82" y="111"/>
                  <a:pt x="88" y="105"/>
                </a:cubicBezTo>
                <a:cubicBezTo>
                  <a:pt x="94" y="93"/>
                  <a:pt x="100" y="88"/>
                  <a:pt x="100" y="82"/>
                </a:cubicBezTo>
                <a:cubicBezTo>
                  <a:pt x="100" y="82"/>
                  <a:pt x="106" y="76"/>
                  <a:pt x="106" y="70"/>
                </a:cubicBezTo>
                <a:cubicBezTo>
                  <a:pt x="106" y="58"/>
                  <a:pt x="100" y="53"/>
                  <a:pt x="94" y="47"/>
                </a:cubicBezTo>
                <a:cubicBezTo>
                  <a:pt x="94" y="41"/>
                  <a:pt x="82" y="41"/>
                  <a:pt x="77" y="41"/>
                </a:cubicBezTo>
                <a:cubicBezTo>
                  <a:pt x="71" y="41"/>
                  <a:pt x="59" y="41"/>
                  <a:pt x="53" y="47"/>
                </a:cubicBezTo>
                <a:cubicBezTo>
                  <a:pt x="41" y="53"/>
                  <a:pt x="36" y="58"/>
                  <a:pt x="30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8"/>
                  <a:pt x="30" y="12"/>
                </a:cubicBezTo>
                <a:cubicBezTo>
                  <a:pt x="36" y="12"/>
                  <a:pt x="41" y="6"/>
                  <a:pt x="53" y="6"/>
                </a:cubicBezTo>
                <a:cubicBezTo>
                  <a:pt x="59" y="6"/>
                  <a:pt x="71" y="0"/>
                  <a:pt x="82" y="0"/>
                </a:cubicBezTo>
                <a:cubicBezTo>
                  <a:pt x="94" y="0"/>
                  <a:pt x="106" y="6"/>
                  <a:pt x="117" y="12"/>
                </a:cubicBezTo>
                <a:cubicBezTo>
                  <a:pt x="129" y="18"/>
                  <a:pt x="135" y="23"/>
                  <a:pt x="141" y="29"/>
                </a:cubicBezTo>
                <a:cubicBezTo>
                  <a:pt x="147" y="41"/>
                  <a:pt x="147" y="53"/>
                  <a:pt x="147" y="64"/>
                </a:cubicBezTo>
                <a:cubicBezTo>
                  <a:pt x="147" y="70"/>
                  <a:pt x="147" y="82"/>
                  <a:pt x="147" y="88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9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8" y="187"/>
                  <a:pt x="158" y="187"/>
                  <a:pt x="158" y="187"/>
                </a:cubicBezTo>
                <a:lnTo>
                  <a:pt x="158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2" name="Freeform 208"/>
          <p:cNvSpPr>
            <a:spLocks noChangeArrowheads="1"/>
          </p:cNvSpPr>
          <p:nvPr/>
        </p:nvSpPr>
        <p:spPr bwMode="auto">
          <a:xfrm>
            <a:off x="1270017" y="3162559"/>
            <a:ext cx="85862" cy="113711"/>
          </a:xfrm>
          <a:custGeom>
            <a:avLst/>
            <a:gdLst>
              <a:gd name="T0" fmla="*/ 164 w 165"/>
              <a:gd name="T1" fmla="*/ 175 h 217"/>
              <a:gd name="T2" fmla="*/ 164 w 165"/>
              <a:gd name="T3" fmla="*/ 175 h 217"/>
              <a:gd name="T4" fmla="*/ 140 w 165"/>
              <a:gd name="T5" fmla="*/ 175 h 217"/>
              <a:gd name="T6" fmla="*/ 140 w 165"/>
              <a:gd name="T7" fmla="*/ 216 h 217"/>
              <a:gd name="T8" fmla="*/ 94 w 165"/>
              <a:gd name="T9" fmla="*/ 216 h 217"/>
              <a:gd name="T10" fmla="*/ 94 w 165"/>
              <a:gd name="T11" fmla="*/ 175 h 217"/>
              <a:gd name="T12" fmla="*/ 0 w 165"/>
              <a:gd name="T13" fmla="*/ 175 h 217"/>
              <a:gd name="T14" fmla="*/ 0 w 165"/>
              <a:gd name="T15" fmla="*/ 140 h 217"/>
              <a:gd name="T16" fmla="*/ 99 w 165"/>
              <a:gd name="T17" fmla="*/ 0 h 217"/>
              <a:gd name="T18" fmla="*/ 140 w 165"/>
              <a:gd name="T19" fmla="*/ 0 h 217"/>
              <a:gd name="T20" fmla="*/ 140 w 165"/>
              <a:gd name="T21" fmla="*/ 140 h 217"/>
              <a:gd name="T22" fmla="*/ 164 w 165"/>
              <a:gd name="T23" fmla="*/ 140 h 217"/>
              <a:gd name="T24" fmla="*/ 164 w 165"/>
              <a:gd name="T25" fmla="*/ 175 h 217"/>
              <a:gd name="T26" fmla="*/ 94 w 165"/>
              <a:gd name="T27" fmla="*/ 140 h 217"/>
              <a:gd name="T28" fmla="*/ 94 w 165"/>
              <a:gd name="T29" fmla="*/ 140 h 217"/>
              <a:gd name="T30" fmla="*/ 94 w 165"/>
              <a:gd name="T31" fmla="*/ 99 h 217"/>
              <a:gd name="T32" fmla="*/ 94 w 165"/>
              <a:gd name="T33" fmla="*/ 76 h 217"/>
              <a:gd name="T34" fmla="*/ 94 w 165"/>
              <a:gd name="T35" fmla="*/ 52 h 217"/>
              <a:gd name="T36" fmla="*/ 94 w 165"/>
              <a:gd name="T37" fmla="*/ 52 h 217"/>
              <a:gd name="T38" fmla="*/ 82 w 165"/>
              <a:gd name="T39" fmla="*/ 76 h 217"/>
              <a:gd name="T40" fmla="*/ 41 w 165"/>
              <a:gd name="T41" fmla="*/ 140 h 217"/>
              <a:gd name="T42" fmla="*/ 94 w 165"/>
              <a:gd name="T43" fmla="*/ 14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17">
                <a:moveTo>
                  <a:pt x="164" y="175"/>
                </a:moveTo>
                <a:lnTo>
                  <a:pt x="164" y="175"/>
                </a:lnTo>
                <a:cubicBezTo>
                  <a:pt x="140" y="175"/>
                  <a:pt x="140" y="175"/>
                  <a:pt x="140" y="175"/>
                </a:cubicBezTo>
                <a:cubicBezTo>
                  <a:pt x="140" y="216"/>
                  <a:pt x="140" y="216"/>
                  <a:pt x="140" y="216"/>
                </a:cubicBezTo>
                <a:cubicBezTo>
                  <a:pt x="94" y="216"/>
                  <a:pt x="94" y="216"/>
                  <a:pt x="94" y="216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40"/>
                  <a:pt x="0" y="140"/>
                  <a:pt x="0" y="140"/>
                </a:cubicBezTo>
                <a:cubicBezTo>
                  <a:pt x="99" y="0"/>
                  <a:pt x="99" y="0"/>
                  <a:pt x="99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64" y="140"/>
                  <a:pt x="164" y="140"/>
                  <a:pt x="164" y="140"/>
                </a:cubicBezTo>
                <a:lnTo>
                  <a:pt x="164" y="175"/>
                </a:lnTo>
                <a:close/>
                <a:moveTo>
                  <a:pt x="94" y="140"/>
                </a:moveTo>
                <a:lnTo>
                  <a:pt x="94" y="140"/>
                </a:lnTo>
                <a:cubicBezTo>
                  <a:pt x="94" y="99"/>
                  <a:pt x="94" y="99"/>
                  <a:pt x="94" y="99"/>
                </a:cubicBezTo>
                <a:cubicBezTo>
                  <a:pt x="94" y="93"/>
                  <a:pt x="94" y="87"/>
                  <a:pt x="94" y="76"/>
                </a:cubicBezTo>
                <a:cubicBezTo>
                  <a:pt x="94" y="64"/>
                  <a:pt x="94" y="52"/>
                  <a:pt x="94" y="52"/>
                </a:cubicBezTo>
                <a:lnTo>
                  <a:pt x="94" y="52"/>
                </a:lnTo>
                <a:cubicBezTo>
                  <a:pt x="94" y="58"/>
                  <a:pt x="88" y="70"/>
                  <a:pt x="82" y="76"/>
                </a:cubicBezTo>
                <a:cubicBezTo>
                  <a:pt x="41" y="140"/>
                  <a:pt x="41" y="140"/>
                  <a:pt x="41" y="140"/>
                </a:cubicBezTo>
                <a:lnTo>
                  <a:pt x="94" y="1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4" name="Freeform 210"/>
          <p:cNvSpPr>
            <a:spLocks noChangeArrowheads="1"/>
          </p:cNvSpPr>
          <p:nvPr/>
        </p:nvSpPr>
        <p:spPr bwMode="auto">
          <a:xfrm>
            <a:off x="1532246" y="2406037"/>
            <a:ext cx="85864" cy="118353"/>
          </a:xfrm>
          <a:custGeom>
            <a:avLst/>
            <a:gdLst>
              <a:gd name="T0" fmla="*/ 164 w 165"/>
              <a:gd name="T1" fmla="*/ 175 h 223"/>
              <a:gd name="T2" fmla="*/ 164 w 165"/>
              <a:gd name="T3" fmla="*/ 175 h 223"/>
              <a:gd name="T4" fmla="*/ 140 w 165"/>
              <a:gd name="T5" fmla="*/ 175 h 223"/>
              <a:gd name="T6" fmla="*/ 140 w 165"/>
              <a:gd name="T7" fmla="*/ 222 h 223"/>
              <a:gd name="T8" fmla="*/ 93 w 165"/>
              <a:gd name="T9" fmla="*/ 222 h 223"/>
              <a:gd name="T10" fmla="*/ 93 w 165"/>
              <a:gd name="T11" fmla="*/ 175 h 223"/>
              <a:gd name="T12" fmla="*/ 0 w 165"/>
              <a:gd name="T13" fmla="*/ 175 h 223"/>
              <a:gd name="T14" fmla="*/ 0 w 165"/>
              <a:gd name="T15" fmla="*/ 140 h 223"/>
              <a:gd name="T16" fmla="*/ 93 w 165"/>
              <a:gd name="T17" fmla="*/ 0 h 223"/>
              <a:gd name="T18" fmla="*/ 140 w 165"/>
              <a:gd name="T19" fmla="*/ 0 h 223"/>
              <a:gd name="T20" fmla="*/ 140 w 165"/>
              <a:gd name="T21" fmla="*/ 140 h 223"/>
              <a:gd name="T22" fmla="*/ 164 w 165"/>
              <a:gd name="T23" fmla="*/ 140 h 223"/>
              <a:gd name="T24" fmla="*/ 164 w 165"/>
              <a:gd name="T25" fmla="*/ 175 h 223"/>
              <a:gd name="T26" fmla="*/ 93 w 165"/>
              <a:gd name="T27" fmla="*/ 140 h 223"/>
              <a:gd name="T28" fmla="*/ 93 w 165"/>
              <a:gd name="T29" fmla="*/ 140 h 223"/>
              <a:gd name="T30" fmla="*/ 93 w 165"/>
              <a:gd name="T31" fmla="*/ 99 h 223"/>
              <a:gd name="T32" fmla="*/ 93 w 165"/>
              <a:gd name="T33" fmla="*/ 76 h 223"/>
              <a:gd name="T34" fmla="*/ 93 w 165"/>
              <a:gd name="T35" fmla="*/ 52 h 223"/>
              <a:gd name="T36" fmla="*/ 93 w 165"/>
              <a:gd name="T37" fmla="*/ 52 h 223"/>
              <a:gd name="T38" fmla="*/ 82 w 165"/>
              <a:gd name="T39" fmla="*/ 76 h 223"/>
              <a:gd name="T40" fmla="*/ 41 w 165"/>
              <a:gd name="T41" fmla="*/ 140 h 223"/>
              <a:gd name="T42" fmla="*/ 93 w 165"/>
              <a:gd name="T43" fmla="*/ 14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23">
                <a:moveTo>
                  <a:pt x="164" y="175"/>
                </a:moveTo>
                <a:lnTo>
                  <a:pt x="164" y="175"/>
                </a:lnTo>
                <a:cubicBezTo>
                  <a:pt x="140" y="175"/>
                  <a:pt x="140" y="175"/>
                  <a:pt x="140" y="175"/>
                </a:cubicBezTo>
                <a:cubicBezTo>
                  <a:pt x="140" y="222"/>
                  <a:pt x="140" y="222"/>
                  <a:pt x="140" y="222"/>
                </a:cubicBezTo>
                <a:cubicBezTo>
                  <a:pt x="93" y="222"/>
                  <a:pt x="93" y="222"/>
                  <a:pt x="93" y="222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40"/>
                  <a:pt x="0" y="140"/>
                  <a:pt x="0" y="140"/>
                </a:cubicBezTo>
                <a:cubicBezTo>
                  <a:pt x="93" y="0"/>
                  <a:pt x="93" y="0"/>
                  <a:pt x="9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64" y="140"/>
                  <a:pt x="164" y="140"/>
                  <a:pt x="164" y="140"/>
                </a:cubicBezTo>
                <a:lnTo>
                  <a:pt x="164" y="175"/>
                </a:lnTo>
                <a:close/>
                <a:moveTo>
                  <a:pt x="93" y="140"/>
                </a:moveTo>
                <a:lnTo>
                  <a:pt x="93" y="140"/>
                </a:lnTo>
                <a:cubicBezTo>
                  <a:pt x="93" y="99"/>
                  <a:pt x="93" y="99"/>
                  <a:pt x="93" y="99"/>
                </a:cubicBezTo>
                <a:cubicBezTo>
                  <a:pt x="93" y="93"/>
                  <a:pt x="93" y="88"/>
                  <a:pt x="93" y="76"/>
                </a:cubicBezTo>
                <a:cubicBezTo>
                  <a:pt x="93" y="64"/>
                  <a:pt x="93" y="52"/>
                  <a:pt x="93" y="52"/>
                </a:cubicBezTo>
                <a:lnTo>
                  <a:pt x="93" y="52"/>
                </a:lnTo>
                <a:cubicBezTo>
                  <a:pt x="93" y="64"/>
                  <a:pt x="88" y="70"/>
                  <a:pt x="82" y="76"/>
                </a:cubicBezTo>
                <a:cubicBezTo>
                  <a:pt x="41" y="140"/>
                  <a:pt x="41" y="140"/>
                  <a:pt x="41" y="140"/>
                </a:cubicBezTo>
                <a:lnTo>
                  <a:pt x="93" y="1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5" name="Freeform 211"/>
          <p:cNvSpPr>
            <a:spLocks noChangeArrowheads="1"/>
          </p:cNvSpPr>
          <p:nvPr/>
        </p:nvSpPr>
        <p:spPr bwMode="auto">
          <a:xfrm>
            <a:off x="1492796" y="2658982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6" name="Freeform 212"/>
          <p:cNvSpPr>
            <a:spLocks noChangeArrowheads="1"/>
          </p:cNvSpPr>
          <p:nvPr/>
        </p:nvSpPr>
        <p:spPr bwMode="auto">
          <a:xfrm>
            <a:off x="1585621" y="2658982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5 w 112"/>
              <a:gd name="T5" fmla="*/ 222 h 223"/>
              <a:gd name="T6" fmla="*/ 65 w 112"/>
              <a:gd name="T7" fmla="*/ 94 h 223"/>
              <a:gd name="T8" fmla="*/ 65 w 112"/>
              <a:gd name="T9" fmla="*/ 70 h 223"/>
              <a:gd name="T10" fmla="*/ 65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5" y="222"/>
                  <a:pt x="65" y="222"/>
                  <a:pt x="65" y="222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0"/>
                  <a:pt x="65" y="70"/>
                  <a:pt x="65" y="70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7" name="Freeform 213"/>
          <p:cNvSpPr>
            <a:spLocks noChangeArrowheads="1"/>
          </p:cNvSpPr>
          <p:nvPr/>
        </p:nvSpPr>
        <p:spPr bwMode="auto">
          <a:xfrm>
            <a:off x="1492796" y="2909609"/>
            <a:ext cx="58014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4 w 112"/>
              <a:gd name="T5" fmla="*/ 217 h 218"/>
              <a:gd name="T6" fmla="*/ 64 w 112"/>
              <a:gd name="T7" fmla="*/ 94 h 218"/>
              <a:gd name="T8" fmla="*/ 64 w 112"/>
              <a:gd name="T9" fmla="*/ 71 h 218"/>
              <a:gd name="T10" fmla="*/ 64 w 112"/>
              <a:gd name="T11" fmla="*/ 47 h 218"/>
              <a:gd name="T12" fmla="*/ 47 w 112"/>
              <a:gd name="T13" fmla="*/ 65 h 218"/>
              <a:gd name="T14" fmla="*/ 23 w 112"/>
              <a:gd name="T15" fmla="*/ 82 h 218"/>
              <a:gd name="T16" fmla="*/ 0 w 112"/>
              <a:gd name="T17" fmla="*/ 59 h 218"/>
              <a:gd name="T18" fmla="*/ 70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8" name="Freeform 214"/>
          <p:cNvSpPr>
            <a:spLocks noChangeArrowheads="1"/>
          </p:cNvSpPr>
          <p:nvPr/>
        </p:nvSpPr>
        <p:spPr bwMode="auto">
          <a:xfrm>
            <a:off x="1580984" y="2909612"/>
            <a:ext cx="81221" cy="118351"/>
          </a:xfrm>
          <a:custGeom>
            <a:avLst/>
            <a:gdLst>
              <a:gd name="T0" fmla="*/ 76 w 153"/>
              <a:gd name="T1" fmla="*/ 0 h 224"/>
              <a:gd name="T2" fmla="*/ 76 w 153"/>
              <a:gd name="T3" fmla="*/ 0 h 224"/>
              <a:gd name="T4" fmla="*/ 129 w 153"/>
              <a:gd name="T5" fmla="*/ 12 h 224"/>
              <a:gd name="T6" fmla="*/ 147 w 153"/>
              <a:gd name="T7" fmla="*/ 53 h 224"/>
              <a:gd name="T8" fmla="*/ 141 w 153"/>
              <a:gd name="T9" fmla="*/ 82 h 224"/>
              <a:gd name="T10" fmla="*/ 106 w 153"/>
              <a:gd name="T11" fmla="*/ 106 h 224"/>
              <a:gd name="T12" fmla="*/ 141 w 153"/>
              <a:gd name="T13" fmla="*/ 129 h 224"/>
              <a:gd name="T14" fmla="*/ 152 w 153"/>
              <a:gd name="T15" fmla="*/ 164 h 224"/>
              <a:gd name="T16" fmla="*/ 135 w 153"/>
              <a:gd name="T17" fmla="*/ 205 h 224"/>
              <a:gd name="T18" fmla="*/ 76 w 153"/>
              <a:gd name="T19" fmla="*/ 223 h 224"/>
              <a:gd name="T20" fmla="*/ 24 w 153"/>
              <a:gd name="T21" fmla="*/ 205 h 224"/>
              <a:gd name="T22" fmla="*/ 0 w 153"/>
              <a:gd name="T23" fmla="*/ 164 h 224"/>
              <a:gd name="T24" fmla="*/ 12 w 153"/>
              <a:gd name="T25" fmla="*/ 129 h 224"/>
              <a:gd name="T26" fmla="*/ 41 w 153"/>
              <a:gd name="T27" fmla="*/ 106 h 224"/>
              <a:gd name="T28" fmla="*/ 18 w 153"/>
              <a:gd name="T29" fmla="*/ 82 h 224"/>
              <a:gd name="T30" fmla="*/ 6 w 153"/>
              <a:gd name="T31" fmla="*/ 53 h 224"/>
              <a:gd name="T32" fmla="*/ 24 w 153"/>
              <a:gd name="T33" fmla="*/ 12 h 224"/>
              <a:gd name="T34" fmla="*/ 76 w 153"/>
              <a:gd name="T35" fmla="*/ 0 h 224"/>
              <a:gd name="T36" fmla="*/ 41 w 153"/>
              <a:gd name="T37" fmla="*/ 164 h 224"/>
              <a:gd name="T38" fmla="*/ 41 w 153"/>
              <a:gd name="T39" fmla="*/ 164 h 224"/>
              <a:gd name="T40" fmla="*/ 53 w 153"/>
              <a:gd name="T41" fmla="*/ 182 h 224"/>
              <a:gd name="T42" fmla="*/ 76 w 153"/>
              <a:gd name="T43" fmla="*/ 188 h 224"/>
              <a:gd name="T44" fmla="*/ 106 w 153"/>
              <a:gd name="T45" fmla="*/ 182 h 224"/>
              <a:gd name="T46" fmla="*/ 112 w 153"/>
              <a:gd name="T47" fmla="*/ 164 h 224"/>
              <a:gd name="T48" fmla="*/ 106 w 153"/>
              <a:gd name="T49" fmla="*/ 141 h 224"/>
              <a:gd name="T50" fmla="*/ 76 w 153"/>
              <a:gd name="T51" fmla="*/ 123 h 224"/>
              <a:gd name="T52" fmla="*/ 41 w 153"/>
              <a:gd name="T53" fmla="*/ 164 h 224"/>
              <a:gd name="T54" fmla="*/ 76 w 153"/>
              <a:gd name="T55" fmla="*/ 30 h 224"/>
              <a:gd name="T56" fmla="*/ 76 w 153"/>
              <a:gd name="T57" fmla="*/ 30 h 224"/>
              <a:gd name="T58" fmla="*/ 59 w 153"/>
              <a:gd name="T59" fmla="*/ 36 h 224"/>
              <a:gd name="T60" fmla="*/ 53 w 153"/>
              <a:gd name="T61" fmla="*/ 53 h 224"/>
              <a:gd name="T62" fmla="*/ 59 w 153"/>
              <a:gd name="T63" fmla="*/ 71 h 224"/>
              <a:gd name="T64" fmla="*/ 76 w 153"/>
              <a:gd name="T65" fmla="*/ 82 h 224"/>
              <a:gd name="T66" fmla="*/ 100 w 153"/>
              <a:gd name="T67" fmla="*/ 71 h 224"/>
              <a:gd name="T68" fmla="*/ 106 w 153"/>
              <a:gd name="T69" fmla="*/ 53 h 224"/>
              <a:gd name="T70" fmla="*/ 94 w 153"/>
              <a:gd name="T71" fmla="*/ 36 h 224"/>
              <a:gd name="T72" fmla="*/ 76 w 153"/>
              <a:gd name="T73" fmla="*/ 3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4">
                <a:moveTo>
                  <a:pt x="76" y="0"/>
                </a:moveTo>
                <a:lnTo>
                  <a:pt x="76" y="0"/>
                </a:lnTo>
                <a:cubicBezTo>
                  <a:pt x="100" y="0"/>
                  <a:pt x="117" y="0"/>
                  <a:pt x="129" y="12"/>
                </a:cubicBezTo>
                <a:cubicBezTo>
                  <a:pt x="141" y="24"/>
                  <a:pt x="147" y="36"/>
                  <a:pt x="147" y="53"/>
                </a:cubicBezTo>
                <a:cubicBezTo>
                  <a:pt x="147" y="59"/>
                  <a:pt x="147" y="71"/>
                  <a:pt x="141" y="82"/>
                </a:cubicBezTo>
                <a:cubicBezTo>
                  <a:pt x="135" y="88"/>
                  <a:pt x="123" y="100"/>
                  <a:pt x="106" y="106"/>
                </a:cubicBezTo>
                <a:cubicBezTo>
                  <a:pt x="123" y="112"/>
                  <a:pt x="135" y="123"/>
                  <a:pt x="141" y="129"/>
                </a:cubicBezTo>
                <a:cubicBezTo>
                  <a:pt x="152" y="141"/>
                  <a:pt x="152" y="153"/>
                  <a:pt x="152" y="164"/>
                </a:cubicBezTo>
                <a:cubicBezTo>
                  <a:pt x="152" y="182"/>
                  <a:pt x="147" y="193"/>
                  <a:pt x="135" y="205"/>
                </a:cubicBezTo>
                <a:cubicBezTo>
                  <a:pt x="117" y="217"/>
                  <a:pt x="100" y="223"/>
                  <a:pt x="76" y="223"/>
                </a:cubicBezTo>
                <a:cubicBezTo>
                  <a:pt x="53" y="223"/>
                  <a:pt x="35" y="217"/>
                  <a:pt x="24" y="205"/>
                </a:cubicBezTo>
                <a:cubicBezTo>
                  <a:pt x="6" y="199"/>
                  <a:pt x="0" y="182"/>
                  <a:pt x="0" y="164"/>
                </a:cubicBezTo>
                <a:cubicBezTo>
                  <a:pt x="0" y="153"/>
                  <a:pt x="6" y="141"/>
                  <a:pt x="12" y="129"/>
                </a:cubicBezTo>
                <a:cubicBezTo>
                  <a:pt x="18" y="123"/>
                  <a:pt x="30" y="112"/>
                  <a:pt x="41" y="106"/>
                </a:cubicBezTo>
                <a:cubicBezTo>
                  <a:pt x="30" y="100"/>
                  <a:pt x="24" y="88"/>
                  <a:pt x="18" y="82"/>
                </a:cubicBezTo>
                <a:cubicBezTo>
                  <a:pt x="12" y="71"/>
                  <a:pt x="6" y="59"/>
                  <a:pt x="6" y="53"/>
                </a:cubicBezTo>
                <a:cubicBezTo>
                  <a:pt x="6" y="36"/>
                  <a:pt x="12" y="24"/>
                  <a:pt x="24" y="12"/>
                </a:cubicBezTo>
                <a:cubicBezTo>
                  <a:pt x="41" y="0"/>
                  <a:pt x="59" y="0"/>
                  <a:pt x="76" y="0"/>
                </a:cubicBezTo>
                <a:close/>
                <a:moveTo>
                  <a:pt x="41" y="164"/>
                </a:moveTo>
                <a:lnTo>
                  <a:pt x="41" y="164"/>
                </a:lnTo>
                <a:cubicBezTo>
                  <a:pt x="41" y="170"/>
                  <a:pt x="47" y="176"/>
                  <a:pt x="53" y="182"/>
                </a:cubicBezTo>
                <a:cubicBezTo>
                  <a:pt x="59" y="188"/>
                  <a:pt x="65" y="188"/>
                  <a:pt x="76" y="188"/>
                </a:cubicBezTo>
                <a:cubicBezTo>
                  <a:pt x="88" y="188"/>
                  <a:pt x="100" y="188"/>
                  <a:pt x="106" y="182"/>
                </a:cubicBezTo>
                <a:cubicBezTo>
                  <a:pt x="106" y="176"/>
                  <a:pt x="112" y="170"/>
                  <a:pt x="112" y="164"/>
                </a:cubicBezTo>
                <a:cubicBezTo>
                  <a:pt x="112" y="153"/>
                  <a:pt x="106" y="147"/>
                  <a:pt x="106" y="141"/>
                </a:cubicBezTo>
                <a:cubicBezTo>
                  <a:pt x="100" y="135"/>
                  <a:pt x="88" y="129"/>
                  <a:pt x="76" y="123"/>
                </a:cubicBezTo>
                <a:cubicBezTo>
                  <a:pt x="53" y="135"/>
                  <a:pt x="41" y="147"/>
                  <a:pt x="41" y="164"/>
                </a:cubicBezTo>
                <a:close/>
                <a:moveTo>
                  <a:pt x="76" y="30"/>
                </a:moveTo>
                <a:lnTo>
                  <a:pt x="76" y="30"/>
                </a:lnTo>
                <a:cubicBezTo>
                  <a:pt x="71" y="30"/>
                  <a:pt x="65" y="36"/>
                  <a:pt x="59" y="36"/>
                </a:cubicBezTo>
                <a:cubicBezTo>
                  <a:pt x="53" y="41"/>
                  <a:pt x="53" y="47"/>
                  <a:pt x="53" y="53"/>
                </a:cubicBezTo>
                <a:cubicBezTo>
                  <a:pt x="53" y="59"/>
                  <a:pt x="53" y="65"/>
                  <a:pt x="59" y="71"/>
                </a:cubicBezTo>
                <a:cubicBezTo>
                  <a:pt x="59" y="76"/>
                  <a:pt x="65" y="82"/>
                  <a:pt x="76" y="82"/>
                </a:cubicBezTo>
                <a:cubicBezTo>
                  <a:pt x="88" y="82"/>
                  <a:pt x="94" y="76"/>
                  <a:pt x="100" y="71"/>
                </a:cubicBezTo>
                <a:cubicBezTo>
                  <a:pt x="100" y="65"/>
                  <a:pt x="106" y="59"/>
                  <a:pt x="106" y="53"/>
                </a:cubicBezTo>
                <a:cubicBezTo>
                  <a:pt x="106" y="47"/>
                  <a:pt x="100" y="41"/>
                  <a:pt x="94" y="36"/>
                </a:cubicBezTo>
                <a:cubicBezTo>
                  <a:pt x="94" y="36"/>
                  <a:pt x="82" y="30"/>
                  <a:pt x="76" y="3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39" name="Freeform 215"/>
          <p:cNvSpPr>
            <a:spLocks noChangeArrowheads="1"/>
          </p:cNvSpPr>
          <p:nvPr/>
        </p:nvSpPr>
        <p:spPr bwMode="auto">
          <a:xfrm>
            <a:off x="1490475" y="3160239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99 w 153"/>
              <a:gd name="T13" fmla="*/ 82 h 223"/>
              <a:gd name="T14" fmla="*/ 105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9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3 w 153"/>
              <a:gd name="T29" fmla="*/ 6 h 223"/>
              <a:gd name="T30" fmla="*/ 82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6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6" y="123"/>
                  <a:pt x="82" y="111"/>
                  <a:pt x="88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105" y="76"/>
                  <a:pt x="105" y="70"/>
                </a:cubicBezTo>
                <a:cubicBezTo>
                  <a:pt x="105" y="58"/>
                  <a:pt x="99" y="53"/>
                  <a:pt x="93" y="47"/>
                </a:cubicBezTo>
                <a:cubicBezTo>
                  <a:pt x="93" y="41"/>
                  <a:pt x="82" y="41"/>
                  <a:pt x="76" y="41"/>
                </a:cubicBezTo>
                <a:cubicBezTo>
                  <a:pt x="70" y="41"/>
                  <a:pt x="59" y="41"/>
                  <a:pt x="53" y="47"/>
                </a:cubicBezTo>
                <a:cubicBezTo>
                  <a:pt x="41" y="53"/>
                  <a:pt x="35" y="58"/>
                  <a:pt x="29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3" y="18"/>
                  <a:pt x="29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9" y="6"/>
                  <a:pt x="70" y="0"/>
                  <a:pt x="82" y="0"/>
                </a:cubicBezTo>
                <a:cubicBezTo>
                  <a:pt x="93" y="0"/>
                  <a:pt x="105" y="6"/>
                  <a:pt x="117" y="12"/>
                </a:cubicBezTo>
                <a:cubicBezTo>
                  <a:pt x="129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6" y="88"/>
                </a:cubicBezTo>
                <a:cubicBezTo>
                  <a:pt x="140" y="99"/>
                  <a:pt x="134" y="111"/>
                  <a:pt x="129" y="117"/>
                </a:cubicBezTo>
                <a:cubicBezTo>
                  <a:pt x="117" y="129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0" name="Freeform 216"/>
          <p:cNvSpPr>
            <a:spLocks noChangeArrowheads="1"/>
          </p:cNvSpPr>
          <p:nvPr/>
        </p:nvSpPr>
        <p:spPr bwMode="auto">
          <a:xfrm>
            <a:off x="1585624" y="3162559"/>
            <a:ext cx="76581" cy="118353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9 w 147"/>
              <a:gd name="T5" fmla="*/ 99 h 223"/>
              <a:gd name="T6" fmla="*/ 146 w 147"/>
              <a:gd name="T7" fmla="*/ 146 h 223"/>
              <a:gd name="T8" fmla="*/ 123 w 147"/>
              <a:gd name="T9" fmla="*/ 204 h 223"/>
              <a:gd name="T10" fmla="*/ 59 w 147"/>
              <a:gd name="T11" fmla="*/ 222 h 223"/>
              <a:gd name="T12" fmla="*/ 0 w 147"/>
              <a:gd name="T13" fmla="*/ 210 h 223"/>
              <a:gd name="T14" fmla="*/ 0 w 147"/>
              <a:gd name="T15" fmla="*/ 169 h 223"/>
              <a:gd name="T16" fmla="*/ 24 w 147"/>
              <a:gd name="T17" fmla="*/ 181 h 223"/>
              <a:gd name="T18" fmla="*/ 59 w 147"/>
              <a:gd name="T19" fmla="*/ 187 h 223"/>
              <a:gd name="T20" fmla="*/ 100 w 147"/>
              <a:gd name="T21" fmla="*/ 152 h 223"/>
              <a:gd name="T22" fmla="*/ 53 w 147"/>
              <a:gd name="T23" fmla="*/ 117 h 223"/>
              <a:gd name="T24" fmla="*/ 35 w 147"/>
              <a:gd name="T25" fmla="*/ 117 h 223"/>
              <a:gd name="T26" fmla="*/ 24 w 147"/>
              <a:gd name="T27" fmla="*/ 123 h 223"/>
              <a:gd name="T28" fmla="*/ 0 w 147"/>
              <a:gd name="T29" fmla="*/ 111 h 223"/>
              <a:gd name="T30" fmla="*/ 12 w 147"/>
              <a:gd name="T31" fmla="*/ 0 h 223"/>
              <a:gd name="T32" fmla="*/ 129 w 147"/>
              <a:gd name="T33" fmla="*/ 0 h 223"/>
              <a:gd name="T34" fmla="*/ 129 w 147"/>
              <a:gd name="T35" fmla="*/ 41 h 223"/>
              <a:gd name="T36" fmla="*/ 53 w 147"/>
              <a:gd name="T37" fmla="*/ 41 h 223"/>
              <a:gd name="T38" fmla="*/ 47 w 147"/>
              <a:gd name="T39" fmla="*/ 82 h 223"/>
              <a:gd name="T40" fmla="*/ 53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100" y="82"/>
                  <a:pt x="111" y="87"/>
                  <a:pt x="129" y="99"/>
                </a:cubicBezTo>
                <a:cubicBezTo>
                  <a:pt x="141" y="111"/>
                  <a:pt x="146" y="123"/>
                  <a:pt x="146" y="146"/>
                </a:cubicBezTo>
                <a:cubicBezTo>
                  <a:pt x="146" y="169"/>
                  <a:pt x="135" y="187"/>
                  <a:pt x="123" y="204"/>
                </a:cubicBezTo>
                <a:cubicBezTo>
                  <a:pt x="106" y="216"/>
                  <a:pt x="88" y="222"/>
                  <a:pt x="59" y="222"/>
                </a:cubicBezTo>
                <a:cubicBezTo>
                  <a:pt x="35" y="222"/>
                  <a:pt x="12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6" y="175"/>
                  <a:pt x="18" y="175"/>
                  <a:pt x="24" y="181"/>
                </a:cubicBezTo>
                <a:cubicBezTo>
                  <a:pt x="35" y="181"/>
                  <a:pt x="47" y="187"/>
                  <a:pt x="59" y="187"/>
                </a:cubicBezTo>
                <a:cubicBezTo>
                  <a:pt x="82" y="187"/>
                  <a:pt x="100" y="175"/>
                  <a:pt x="100" y="152"/>
                </a:cubicBezTo>
                <a:cubicBezTo>
                  <a:pt x="100" y="128"/>
                  <a:pt x="82" y="117"/>
                  <a:pt x="53" y="117"/>
                </a:cubicBezTo>
                <a:cubicBezTo>
                  <a:pt x="47" y="117"/>
                  <a:pt x="41" y="117"/>
                  <a:pt x="35" y="117"/>
                </a:cubicBezTo>
                <a:cubicBezTo>
                  <a:pt x="29" y="117"/>
                  <a:pt x="24" y="123"/>
                  <a:pt x="24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0"/>
                  <a:pt x="12" y="0"/>
                  <a:pt x="1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47" y="82"/>
                  <a:pt x="47" y="82"/>
                  <a:pt x="47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9" y="82"/>
                  <a:pt x="65" y="82"/>
                  <a:pt x="76" y="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2" name="Freeform 218"/>
          <p:cNvSpPr>
            <a:spLocks noChangeArrowheads="1"/>
          </p:cNvSpPr>
          <p:nvPr/>
        </p:nvSpPr>
        <p:spPr bwMode="auto">
          <a:xfrm>
            <a:off x="1845532" y="2406037"/>
            <a:ext cx="76581" cy="118353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9 w 147"/>
              <a:gd name="T5" fmla="*/ 99 h 223"/>
              <a:gd name="T6" fmla="*/ 146 w 147"/>
              <a:gd name="T7" fmla="*/ 146 h 223"/>
              <a:gd name="T8" fmla="*/ 123 w 147"/>
              <a:gd name="T9" fmla="*/ 204 h 223"/>
              <a:gd name="T10" fmla="*/ 59 w 147"/>
              <a:gd name="T11" fmla="*/ 222 h 223"/>
              <a:gd name="T12" fmla="*/ 0 w 147"/>
              <a:gd name="T13" fmla="*/ 210 h 223"/>
              <a:gd name="T14" fmla="*/ 0 w 147"/>
              <a:gd name="T15" fmla="*/ 169 h 223"/>
              <a:gd name="T16" fmla="*/ 23 w 147"/>
              <a:gd name="T17" fmla="*/ 181 h 223"/>
              <a:gd name="T18" fmla="*/ 59 w 147"/>
              <a:gd name="T19" fmla="*/ 187 h 223"/>
              <a:gd name="T20" fmla="*/ 100 w 147"/>
              <a:gd name="T21" fmla="*/ 152 h 223"/>
              <a:gd name="T22" fmla="*/ 53 w 147"/>
              <a:gd name="T23" fmla="*/ 117 h 223"/>
              <a:gd name="T24" fmla="*/ 35 w 147"/>
              <a:gd name="T25" fmla="*/ 117 h 223"/>
              <a:gd name="T26" fmla="*/ 23 w 147"/>
              <a:gd name="T27" fmla="*/ 123 h 223"/>
              <a:gd name="T28" fmla="*/ 0 w 147"/>
              <a:gd name="T29" fmla="*/ 111 h 223"/>
              <a:gd name="T30" fmla="*/ 12 w 147"/>
              <a:gd name="T31" fmla="*/ 0 h 223"/>
              <a:gd name="T32" fmla="*/ 129 w 147"/>
              <a:gd name="T33" fmla="*/ 0 h 223"/>
              <a:gd name="T34" fmla="*/ 129 w 147"/>
              <a:gd name="T35" fmla="*/ 41 h 223"/>
              <a:gd name="T36" fmla="*/ 53 w 147"/>
              <a:gd name="T37" fmla="*/ 41 h 223"/>
              <a:gd name="T38" fmla="*/ 47 w 147"/>
              <a:gd name="T39" fmla="*/ 82 h 223"/>
              <a:gd name="T40" fmla="*/ 53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100" y="82"/>
                  <a:pt x="111" y="88"/>
                  <a:pt x="129" y="99"/>
                </a:cubicBezTo>
                <a:cubicBezTo>
                  <a:pt x="140" y="111"/>
                  <a:pt x="146" y="123"/>
                  <a:pt x="146" y="146"/>
                </a:cubicBezTo>
                <a:cubicBezTo>
                  <a:pt x="146" y="169"/>
                  <a:pt x="135" y="187"/>
                  <a:pt x="123" y="204"/>
                </a:cubicBezTo>
                <a:cubicBezTo>
                  <a:pt x="105" y="216"/>
                  <a:pt x="88" y="222"/>
                  <a:pt x="59" y="222"/>
                </a:cubicBezTo>
                <a:cubicBezTo>
                  <a:pt x="35" y="222"/>
                  <a:pt x="12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6" y="175"/>
                  <a:pt x="18" y="181"/>
                  <a:pt x="23" y="181"/>
                </a:cubicBezTo>
                <a:cubicBezTo>
                  <a:pt x="35" y="181"/>
                  <a:pt x="47" y="187"/>
                  <a:pt x="59" y="187"/>
                </a:cubicBezTo>
                <a:cubicBezTo>
                  <a:pt x="82" y="187"/>
                  <a:pt x="100" y="175"/>
                  <a:pt x="100" y="152"/>
                </a:cubicBezTo>
                <a:cubicBezTo>
                  <a:pt x="100" y="129"/>
                  <a:pt x="82" y="117"/>
                  <a:pt x="53" y="117"/>
                </a:cubicBezTo>
                <a:cubicBezTo>
                  <a:pt x="47" y="117"/>
                  <a:pt x="41" y="117"/>
                  <a:pt x="35" y="117"/>
                </a:cubicBezTo>
                <a:cubicBezTo>
                  <a:pt x="29" y="117"/>
                  <a:pt x="23" y="123"/>
                  <a:pt x="23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0"/>
                  <a:pt x="12" y="0"/>
                  <a:pt x="1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47" y="82"/>
                  <a:pt x="47" y="82"/>
                  <a:pt x="47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9" y="82"/>
                  <a:pt x="64" y="82"/>
                  <a:pt x="76" y="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3" name="Freeform 219"/>
          <p:cNvSpPr>
            <a:spLocks noChangeArrowheads="1"/>
          </p:cNvSpPr>
          <p:nvPr/>
        </p:nvSpPr>
        <p:spPr bwMode="auto">
          <a:xfrm>
            <a:off x="1801437" y="2658982"/>
            <a:ext cx="58016" cy="118351"/>
          </a:xfrm>
          <a:custGeom>
            <a:avLst/>
            <a:gdLst>
              <a:gd name="T0" fmla="*/ 110 w 111"/>
              <a:gd name="T1" fmla="*/ 222 h 223"/>
              <a:gd name="T2" fmla="*/ 110 w 111"/>
              <a:gd name="T3" fmla="*/ 222 h 223"/>
              <a:gd name="T4" fmla="*/ 64 w 111"/>
              <a:gd name="T5" fmla="*/ 222 h 223"/>
              <a:gd name="T6" fmla="*/ 64 w 111"/>
              <a:gd name="T7" fmla="*/ 94 h 223"/>
              <a:gd name="T8" fmla="*/ 64 w 111"/>
              <a:gd name="T9" fmla="*/ 70 h 223"/>
              <a:gd name="T10" fmla="*/ 64 w 111"/>
              <a:gd name="T11" fmla="*/ 47 h 223"/>
              <a:gd name="T12" fmla="*/ 46 w 111"/>
              <a:gd name="T13" fmla="*/ 64 h 223"/>
              <a:gd name="T14" fmla="*/ 23 w 111"/>
              <a:gd name="T15" fmla="*/ 82 h 223"/>
              <a:gd name="T16" fmla="*/ 0 w 111"/>
              <a:gd name="T17" fmla="*/ 59 h 223"/>
              <a:gd name="T18" fmla="*/ 70 w 111"/>
              <a:gd name="T19" fmla="*/ 0 h 223"/>
              <a:gd name="T20" fmla="*/ 110 w 111"/>
              <a:gd name="T21" fmla="*/ 0 h 223"/>
              <a:gd name="T22" fmla="*/ 110 w 111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223">
                <a:moveTo>
                  <a:pt x="110" y="222"/>
                </a:moveTo>
                <a:lnTo>
                  <a:pt x="110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6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0" y="0"/>
                  <a:pt x="110" y="0"/>
                  <a:pt x="110" y="0"/>
                </a:cubicBezTo>
                <a:lnTo>
                  <a:pt x="110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4" name="Freeform 220"/>
          <p:cNvSpPr>
            <a:spLocks noChangeArrowheads="1"/>
          </p:cNvSpPr>
          <p:nvPr/>
        </p:nvSpPr>
        <p:spPr bwMode="auto">
          <a:xfrm>
            <a:off x="1889622" y="2658982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87 h 223"/>
              <a:gd name="T8" fmla="*/ 58 w 153"/>
              <a:gd name="T9" fmla="*/ 135 h 223"/>
              <a:gd name="T10" fmla="*/ 88 w 153"/>
              <a:gd name="T11" fmla="*/ 100 h 223"/>
              <a:gd name="T12" fmla="*/ 99 w 153"/>
              <a:gd name="T13" fmla="*/ 82 h 223"/>
              <a:gd name="T14" fmla="*/ 105 w 153"/>
              <a:gd name="T15" fmla="*/ 64 h 223"/>
              <a:gd name="T16" fmla="*/ 94 w 153"/>
              <a:gd name="T17" fmla="*/ 41 h 223"/>
              <a:gd name="T18" fmla="*/ 76 w 153"/>
              <a:gd name="T19" fmla="*/ 35 h 223"/>
              <a:gd name="T20" fmla="*/ 53 w 153"/>
              <a:gd name="T21" fmla="*/ 41 h 223"/>
              <a:gd name="T22" fmla="*/ 23 w 153"/>
              <a:gd name="T23" fmla="*/ 59 h 223"/>
              <a:gd name="T24" fmla="*/ 0 w 153"/>
              <a:gd name="T25" fmla="*/ 29 h 223"/>
              <a:gd name="T26" fmla="*/ 29 w 153"/>
              <a:gd name="T27" fmla="*/ 12 h 223"/>
              <a:gd name="T28" fmla="*/ 53 w 153"/>
              <a:gd name="T29" fmla="*/ 0 h 223"/>
              <a:gd name="T30" fmla="*/ 82 w 153"/>
              <a:gd name="T31" fmla="*/ 0 h 223"/>
              <a:gd name="T32" fmla="*/ 117 w 153"/>
              <a:gd name="T33" fmla="*/ 6 h 223"/>
              <a:gd name="T34" fmla="*/ 140 w 153"/>
              <a:gd name="T35" fmla="*/ 24 h 223"/>
              <a:gd name="T36" fmla="*/ 146 w 153"/>
              <a:gd name="T37" fmla="*/ 59 h 223"/>
              <a:gd name="T38" fmla="*/ 140 w 153"/>
              <a:gd name="T39" fmla="*/ 88 h 223"/>
              <a:gd name="T40" fmla="*/ 129 w 153"/>
              <a:gd name="T41" fmla="*/ 111 h 223"/>
              <a:gd name="T42" fmla="*/ 88 w 153"/>
              <a:gd name="T43" fmla="*/ 152 h 223"/>
              <a:gd name="T44" fmla="*/ 58 w 153"/>
              <a:gd name="T45" fmla="*/ 181 h 223"/>
              <a:gd name="T46" fmla="*/ 58 w 153"/>
              <a:gd name="T47" fmla="*/ 181 h 223"/>
              <a:gd name="T48" fmla="*/ 152 w 153"/>
              <a:gd name="T49" fmla="*/ 181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87"/>
                  <a:pt x="0" y="187"/>
                  <a:pt x="0" y="187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17"/>
                  <a:pt x="82" y="105"/>
                  <a:pt x="88" y="100"/>
                </a:cubicBezTo>
                <a:cubicBezTo>
                  <a:pt x="94" y="88"/>
                  <a:pt x="99" y="82"/>
                  <a:pt x="99" y="82"/>
                </a:cubicBezTo>
                <a:cubicBezTo>
                  <a:pt x="99" y="76"/>
                  <a:pt x="105" y="70"/>
                  <a:pt x="105" y="64"/>
                </a:cubicBezTo>
                <a:cubicBezTo>
                  <a:pt x="105" y="53"/>
                  <a:pt x="99" y="47"/>
                  <a:pt x="94" y="41"/>
                </a:cubicBezTo>
                <a:cubicBezTo>
                  <a:pt x="88" y="41"/>
                  <a:pt x="82" y="35"/>
                  <a:pt x="76" y="35"/>
                </a:cubicBezTo>
                <a:cubicBezTo>
                  <a:pt x="64" y="35"/>
                  <a:pt x="58" y="35"/>
                  <a:pt x="53" y="41"/>
                </a:cubicBezTo>
                <a:cubicBezTo>
                  <a:pt x="41" y="47"/>
                  <a:pt x="35" y="53"/>
                  <a:pt x="23" y="59"/>
                </a:cubicBezTo>
                <a:cubicBezTo>
                  <a:pt x="0" y="29"/>
                  <a:pt x="0" y="29"/>
                  <a:pt x="0" y="29"/>
                </a:cubicBezTo>
                <a:cubicBezTo>
                  <a:pt x="12" y="18"/>
                  <a:pt x="23" y="12"/>
                  <a:pt x="29" y="12"/>
                </a:cubicBezTo>
                <a:cubicBezTo>
                  <a:pt x="35" y="6"/>
                  <a:pt x="41" y="0"/>
                  <a:pt x="53" y="0"/>
                </a:cubicBezTo>
                <a:cubicBezTo>
                  <a:pt x="58" y="0"/>
                  <a:pt x="70" y="0"/>
                  <a:pt x="82" y="0"/>
                </a:cubicBezTo>
                <a:cubicBezTo>
                  <a:pt x="94" y="0"/>
                  <a:pt x="105" y="0"/>
                  <a:pt x="117" y="6"/>
                </a:cubicBezTo>
                <a:cubicBezTo>
                  <a:pt x="129" y="12"/>
                  <a:pt x="135" y="18"/>
                  <a:pt x="140" y="24"/>
                </a:cubicBezTo>
                <a:cubicBezTo>
                  <a:pt x="146" y="35"/>
                  <a:pt x="146" y="47"/>
                  <a:pt x="146" y="59"/>
                </a:cubicBezTo>
                <a:cubicBezTo>
                  <a:pt x="146" y="64"/>
                  <a:pt x="146" y="76"/>
                  <a:pt x="140" y="88"/>
                </a:cubicBezTo>
                <a:cubicBezTo>
                  <a:pt x="140" y="94"/>
                  <a:pt x="135" y="105"/>
                  <a:pt x="129" y="111"/>
                </a:cubicBezTo>
                <a:cubicBezTo>
                  <a:pt x="117" y="123"/>
                  <a:pt x="105" y="135"/>
                  <a:pt x="88" y="152"/>
                </a:cubicBezTo>
                <a:cubicBezTo>
                  <a:pt x="58" y="181"/>
                  <a:pt x="58" y="181"/>
                  <a:pt x="58" y="181"/>
                </a:cubicBezTo>
                <a:lnTo>
                  <a:pt x="58" y="181"/>
                </a:lnTo>
                <a:cubicBezTo>
                  <a:pt x="152" y="181"/>
                  <a:pt x="152" y="181"/>
                  <a:pt x="152" y="181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5" name="Freeform 221"/>
          <p:cNvSpPr>
            <a:spLocks noChangeArrowheads="1"/>
          </p:cNvSpPr>
          <p:nvPr/>
        </p:nvSpPr>
        <p:spPr bwMode="auto">
          <a:xfrm>
            <a:off x="1801437" y="2909609"/>
            <a:ext cx="58016" cy="113710"/>
          </a:xfrm>
          <a:custGeom>
            <a:avLst/>
            <a:gdLst>
              <a:gd name="T0" fmla="*/ 110 w 111"/>
              <a:gd name="T1" fmla="*/ 217 h 218"/>
              <a:gd name="T2" fmla="*/ 110 w 111"/>
              <a:gd name="T3" fmla="*/ 217 h 218"/>
              <a:gd name="T4" fmla="*/ 64 w 111"/>
              <a:gd name="T5" fmla="*/ 217 h 218"/>
              <a:gd name="T6" fmla="*/ 64 w 111"/>
              <a:gd name="T7" fmla="*/ 94 h 218"/>
              <a:gd name="T8" fmla="*/ 64 w 111"/>
              <a:gd name="T9" fmla="*/ 71 h 218"/>
              <a:gd name="T10" fmla="*/ 64 w 111"/>
              <a:gd name="T11" fmla="*/ 47 h 218"/>
              <a:gd name="T12" fmla="*/ 46 w 111"/>
              <a:gd name="T13" fmla="*/ 65 h 218"/>
              <a:gd name="T14" fmla="*/ 23 w 111"/>
              <a:gd name="T15" fmla="*/ 82 h 218"/>
              <a:gd name="T16" fmla="*/ 0 w 111"/>
              <a:gd name="T17" fmla="*/ 59 h 218"/>
              <a:gd name="T18" fmla="*/ 70 w 111"/>
              <a:gd name="T19" fmla="*/ 0 h 218"/>
              <a:gd name="T20" fmla="*/ 110 w 111"/>
              <a:gd name="T21" fmla="*/ 0 h 218"/>
              <a:gd name="T22" fmla="*/ 110 w 111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218">
                <a:moveTo>
                  <a:pt x="110" y="217"/>
                </a:moveTo>
                <a:lnTo>
                  <a:pt x="110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5"/>
                  <a:pt x="46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0" y="0"/>
                  <a:pt x="110" y="0"/>
                  <a:pt x="110" y="0"/>
                </a:cubicBezTo>
                <a:lnTo>
                  <a:pt x="110" y="21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6" name="Freeform 222"/>
          <p:cNvSpPr>
            <a:spLocks noChangeArrowheads="1"/>
          </p:cNvSpPr>
          <p:nvPr/>
        </p:nvSpPr>
        <p:spPr bwMode="auto">
          <a:xfrm>
            <a:off x="1889622" y="2909612"/>
            <a:ext cx="81222" cy="118351"/>
          </a:xfrm>
          <a:custGeom>
            <a:avLst/>
            <a:gdLst>
              <a:gd name="T0" fmla="*/ 152 w 153"/>
              <a:gd name="T1" fmla="*/ 94 h 224"/>
              <a:gd name="T2" fmla="*/ 152 w 153"/>
              <a:gd name="T3" fmla="*/ 94 h 224"/>
              <a:gd name="T4" fmla="*/ 129 w 153"/>
              <a:gd name="T5" fmla="*/ 193 h 224"/>
              <a:gd name="T6" fmla="*/ 41 w 153"/>
              <a:gd name="T7" fmla="*/ 223 h 224"/>
              <a:gd name="T8" fmla="*/ 12 w 153"/>
              <a:gd name="T9" fmla="*/ 223 h 224"/>
              <a:gd name="T10" fmla="*/ 12 w 153"/>
              <a:gd name="T11" fmla="*/ 182 h 224"/>
              <a:gd name="T12" fmla="*/ 41 w 153"/>
              <a:gd name="T13" fmla="*/ 188 h 224"/>
              <a:gd name="T14" fmla="*/ 82 w 153"/>
              <a:gd name="T15" fmla="*/ 182 h 224"/>
              <a:gd name="T16" fmla="*/ 99 w 153"/>
              <a:gd name="T17" fmla="*/ 158 h 224"/>
              <a:gd name="T18" fmla="*/ 111 w 153"/>
              <a:gd name="T19" fmla="*/ 117 h 224"/>
              <a:gd name="T20" fmla="*/ 111 w 153"/>
              <a:gd name="T21" fmla="*/ 117 h 224"/>
              <a:gd name="T22" fmla="*/ 88 w 153"/>
              <a:gd name="T23" fmla="*/ 135 h 224"/>
              <a:gd name="T24" fmla="*/ 58 w 153"/>
              <a:gd name="T25" fmla="*/ 141 h 224"/>
              <a:gd name="T26" fmla="*/ 18 w 153"/>
              <a:gd name="T27" fmla="*/ 123 h 224"/>
              <a:gd name="T28" fmla="*/ 0 w 153"/>
              <a:gd name="T29" fmla="*/ 76 h 224"/>
              <a:gd name="T30" fmla="*/ 18 w 153"/>
              <a:gd name="T31" fmla="*/ 18 h 224"/>
              <a:gd name="T32" fmla="*/ 76 w 153"/>
              <a:gd name="T33" fmla="*/ 0 h 224"/>
              <a:gd name="T34" fmla="*/ 117 w 153"/>
              <a:gd name="T35" fmla="*/ 12 h 224"/>
              <a:gd name="T36" fmla="*/ 146 w 153"/>
              <a:gd name="T37" fmla="*/ 41 h 224"/>
              <a:gd name="T38" fmla="*/ 152 w 153"/>
              <a:gd name="T39" fmla="*/ 94 h 224"/>
              <a:gd name="T40" fmla="*/ 76 w 153"/>
              <a:gd name="T41" fmla="*/ 36 h 224"/>
              <a:gd name="T42" fmla="*/ 76 w 153"/>
              <a:gd name="T43" fmla="*/ 36 h 224"/>
              <a:gd name="T44" fmla="*/ 53 w 153"/>
              <a:gd name="T45" fmla="*/ 47 h 224"/>
              <a:gd name="T46" fmla="*/ 41 w 153"/>
              <a:gd name="T47" fmla="*/ 76 h 224"/>
              <a:gd name="T48" fmla="*/ 53 w 153"/>
              <a:gd name="T49" fmla="*/ 100 h 224"/>
              <a:gd name="T50" fmla="*/ 76 w 153"/>
              <a:gd name="T51" fmla="*/ 106 h 224"/>
              <a:gd name="T52" fmla="*/ 99 w 153"/>
              <a:gd name="T53" fmla="*/ 100 h 224"/>
              <a:gd name="T54" fmla="*/ 105 w 153"/>
              <a:gd name="T55" fmla="*/ 76 h 224"/>
              <a:gd name="T56" fmla="*/ 99 w 153"/>
              <a:gd name="T57" fmla="*/ 47 h 224"/>
              <a:gd name="T58" fmla="*/ 76 w 153"/>
              <a:gd name="T59" fmla="*/ 3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4">
                <a:moveTo>
                  <a:pt x="152" y="94"/>
                </a:moveTo>
                <a:lnTo>
                  <a:pt x="152" y="94"/>
                </a:lnTo>
                <a:cubicBezTo>
                  <a:pt x="152" y="135"/>
                  <a:pt x="146" y="170"/>
                  <a:pt x="129" y="193"/>
                </a:cubicBezTo>
                <a:cubicBezTo>
                  <a:pt x="111" y="211"/>
                  <a:pt x="82" y="223"/>
                  <a:pt x="41" y="223"/>
                </a:cubicBezTo>
                <a:cubicBezTo>
                  <a:pt x="29" y="223"/>
                  <a:pt x="23" y="223"/>
                  <a:pt x="12" y="223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23" y="188"/>
                  <a:pt x="29" y="188"/>
                  <a:pt x="41" y="188"/>
                </a:cubicBezTo>
                <a:cubicBezTo>
                  <a:pt x="58" y="188"/>
                  <a:pt x="70" y="182"/>
                  <a:pt x="82" y="182"/>
                </a:cubicBezTo>
                <a:cubicBezTo>
                  <a:pt x="88" y="176"/>
                  <a:pt x="94" y="170"/>
                  <a:pt x="99" y="158"/>
                </a:cubicBezTo>
                <a:cubicBezTo>
                  <a:pt x="105" y="147"/>
                  <a:pt x="111" y="135"/>
                  <a:pt x="111" y="117"/>
                </a:cubicBezTo>
                <a:lnTo>
                  <a:pt x="111" y="117"/>
                </a:lnTo>
                <a:cubicBezTo>
                  <a:pt x="105" y="129"/>
                  <a:pt x="99" y="135"/>
                  <a:pt x="88" y="135"/>
                </a:cubicBezTo>
                <a:cubicBezTo>
                  <a:pt x="82" y="141"/>
                  <a:pt x="70" y="141"/>
                  <a:pt x="58" y="141"/>
                </a:cubicBezTo>
                <a:cubicBezTo>
                  <a:pt x="41" y="141"/>
                  <a:pt x="29" y="135"/>
                  <a:pt x="18" y="123"/>
                </a:cubicBezTo>
                <a:cubicBezTo>
                  <a:pt x="6" y="112"/>
                  <a:pt x="0" y="94"/>
                  <a:pt x="0" y="76"/>
                </a:cubicBezTo>
                <a:cubicBezTo>
                  <a:pt x="0" y="53"/>
                  <a:pt x="6" y="30"/>
                  <a:pt x="18" y="18"/>
                </a:cubicBezTo>
                <a:cubicBezTo>
                  <a:pt x="35" y="6"/>
                  <a:pt x="53" y="0"/>
                  <a:pt x="76" y="0"/>
                </a:cubicBezTo>
                <a:cubicBezTo>
                  <a:pt x="88" y="0"/>
                  <a:pt x="105" y="0"/>
                  <a:pt x="117" y="12"/>
                </a:cubicBezTo>
                <a:cubicBezTo>
                  <a:pt x="129" y="18"/>
                  <a:pt x="140" y="30"/>
                  <a:pt x="146" y="41"/>
                </a:cubicBezTo>
                <a:cubicBezTo>
                  <a:pt x="152" y="59"/>
                  <a:pt x="152" y="76"/>
                  <a:pt x="152" y="94"/>
                </a:cubicBezTo>
                <a:close/>
                <a:moveTo>
                  <a:pt x="76" y="36"/>
                </a:moveTo>
                <a:lnTo>
                  <a:pt x="76" y="36"/>
                </a:lnTo>
                <a:cubicBezTo>
                  <a:pt x="64" y="36"/>
                  <a:pt x="58" y="41"/>
                  <a:pt x="53" y="47"/>
                </a:cubicBezTo>
                <a:cubicBezTo>
                  <a:pt x="47" y="53"/>
                  <a:pt x="41" y="59"/>
                  <a:pt x="41" y="76"/>
                </a:cubicBezTo>
                <a:cubicBezTo>
                  <a:pt x="41" y="82"/>
                  <a:pt x="47" y="94"/>
                  <a:pt x="53" y="100"/>
                </a:cubicBezTo>
                <a:cubicBezTo>
                  <a:pt x="58" y="106"/>
                  <a:pt x="64" y="106"/>
                  <a:pt x="76" y="106"/>
                </a:cubicBezTo>
                <a:cubicBezTo>
                  <a:pt x="82" y="106"/>
                  <a:pt x="94" y="106"/>
                  <a:pt x="99" y="100"/>
                </a:cubicBezTo>
                <a:cubicBezTo>
                  <a:pt x="105" y="94"/>
                  <a:pt x="105" y="88"/>
                  <a:pt x="105" y="76"/>
                </a:cubicBezTo>
                <a:cubicBezTo>
                  <a:pt x="105" y="65"/>
                  <a:pt x="105" y="53"/>
                  <a:pt x="99" y="47"/>
                </a:cubicBezTo>
                <a:cubicBezTo>
                  <a:pt x="94" y="41"/>
                  <a:pt x="82" y="36"/>
                  <a:pt x="76" y="3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7" name="Freeform 223"/>
          <p:cNvSpPr>
            <a:spLocks noChangeArrowheads="1"/>
          </p:cNvSpPr>
          <p:nvPr/>
        </p:nvSpPr>
        <p:spPr bwMode="auto">
          <a:xfrm>
            <a:off x="1796796" y="3160239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2 h 223"/>
              <a:gd name="T14" fmla="*/ 105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2 w 153"/>
              <a:gd name="T21" fmla="*/ 47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2 w 153"/>
              <a:gd name="T29" fmla="*/ 6 h 223"/>
              <a:gd name="T30" fmla="*/ 81 w 153"/>
              <a:gd name="T31" fmla="*/ 0 h 223"/>
              <a:gd name="T32" fmla="*/ 116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6 w 153"/>
              <a:gd name="T39" fmla="*/ 88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3"/>
                  <a:pt x="81" y="111"/>
                  <a:pt x="87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105" y="76"/>
                  <a:pt x="105" y="70"/>
                </a:cubicBezTo>
                <a:cubicBezTo>
                  <a:pt x="105" y="58"/>
                  <a:pt x="99" y="53"/>
                  <a:pt x="93" y="47"/>
                </a:cubicBezTo>
                <a:cubicBezTo>
                  <a:pt x="87" y="41"/>
                  <a:pt x="81" y="41"/>
                  <a:pt x="76" y="41"/>
                </a:cubicBezTo>
                <a:cubicBezTo>
                  <a:pt x="70" y="41"/>
                  <a:pt x="58" y="41"/>
                  <a:pt x="52" y="47"/>
                </a:cubicBezTo>
                <a:cubicBezTo>
                  <a:pt x="41" y="53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1" y="23"/>
                  <a:pt x="23" y="18"/>
                  <a:pt x="29" y="12"/>
                </a:cubicBezTo>
                <a:cubicBezTo>
                  <a:pt x="35" y="12"/>
                  <a:pt x="41" y="6"/>
                  <a:pt x="52" y="6"/>
                </a:cubicBezTo>
                <a:cubicBezTo>
                  <a:pt x="58" y="6"/>
                  <a:pt x="70" y="0"/>
                  <a:pt x="81" y="0"/>
                </a:cubicBezTo>
                <a:cubicBezTo>
                  <a:pt x="93" y="0"/>
                  <a:pt x="105" y="6"/>
                  <a:pt x="116" y="12"/>
                </a:cubicBezTo>
                <a:cubicBezTo>
                  <a:pt x="128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6" y="88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6" y="129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48" name="Freeform 224"/>
          <p:cNvSpPr>
            <a:spLocks noChangeArrowheads="1"/>
          </p:cNvSpPr>
          <p:nvPr/>
        </p:nvSpPr>
        <p:spPr bwMode="auto">
          <a:xfrm>
            <a:off x="1889622" y="3162559"/>
            <a:ext cx="81222" cy="118353"/>
          </a:xfrm>
          <a:custGeom>
            <a:avLst/>
            <a:gdLst>
              <a:gd name="T0" fmla="*/ 0 w 153"/>
              <a:gd name="T1" fmla="*/ 128 h 223"/>
              <a:gd name="T2" fmla="*/ 0 w 153"/>
              <a:gd name="T3" fmla="*/ 128 h 223"/>
              <a:gd name="T4" fmla="*/ 29 w 153"/>
              <a:gd name="T5" fmla="*/ 29 h 223"/>
              <a:gd name="T6" fmla="*/ 111 w 153"/>
              <a:gd name="T7" fmla="*/ 0 h 223"/>
              <a:gd name="T8" fmla="*/ 140 w 153"/>
              <a:gd name="T9" fmla="*/ 0 h 223"/>
              <a:gd name="T10" fmla="*/ 140 w 153"/>
              <a:gd name="T11" fmla="*/ 35 h 223"/>
              <a:gd name="T12" fmla="*/ 111 w 153"/>
              <a:gd name="T13" fmla="*/ 35 h 223"/>
              <a:gd name="T14" fmla="*/ 76 w 153"/>
              <a:gd name="T15" fmla="*/ 41 h 223"/>
              <a:gd name="T16" fmla="*/ 53 w 153"/>
              <a:gd name="T17" fmla="*/ 64 h 223"/>
              <a:gd name="T18" fmla="*/ 41 w 153"/>
              <a:gd name="T19" fmla="*/ 99 h 223"/>
              <a:gd name="T20" fmla="*/ 47 w 153"/>
              <a:gd name="T21" fmla="*/ 99 h 223"/>
              <a:gd name="T22" fmla="*/ 94 w 153"/>
              <a:gd name="T23" fmla="*/ 76 h 223"/>
              <a:gd name="T24" fmla="*/ 140 w 153"/>
              <a:gd name="T25" fmla="*/ 93 h 223"/>
              <a:gd name="T26" fmla="*/ 152 w 153"/>
              <a:gd name="T27" fmla="*/ 146 h 223"/>
              <a:gd name="T28" fmla="*/ 135 w 153"/>
              <a:gd name="T29" fmla="*/ 199 h 223"/>
              <a:gd name="T30" fmla="*/ 82 w 153"/>
              <a:gd name="T31" fmla="*/ 222 h 223"/>
              <a:gd name="T32" fmla="*/ 35 w 153"/>
              <a:gd name="T33" fmla="*/ 210 h 223"/>
              <a:gd name="T34" fmla="*/ 12 w 153"/>
              <a:gd name="T35" fmla="*/ 175 h 223"/>
              <a:gd name="T36" fmla="*/ 0 w 153"/>
              <a:gd name="T37" fmla="*/ 128 h 223"/>
              <a:gd name="T38" fmla="*/ 82 w 153"/>
              <a:gd name="T39" fmla="*/ 187 h 223"/>
              <a:gd name="T40" fmla="*/ 82 w 153"/>
              <a:gd name="T41" fmla="*/ 187 h 223"/>
              <a:gd name="T42" fmla="*/ 99 w 153"/>
              <a:gd name="T43" fmla="*/ 175 h 223"/>
              <a:gd name="T44" fmla="*/ 111 w 153"/>
              <a:gd name="T45" fmla="*/ 146 h 223"/>
              <a:gd name="T46" fmla="*/ 105 w 153"/>
              <a:gd name="T47" fmla="*/ 123 h 223"/>
              <a:gd name="T48" fmla="*/ 82 w 153"/>
              <a:gd name="T49" fmla="*/ 111 h 223"/>
              <a:gd name="T50" fmla="*/ 58 w 153"/>
              <a:gd name="T51" fmla="*/ 123 h 223"/>
              <a:gd name="T52" fmla="*/ 47 w 153"/>
              <a:gd name="T53" fmla="*/ 140 h 223"/>
              <a:gd name="T54" fmla="*/ 53 w 153"/>
              <a:gd name="T55" fmla="*/ 175 h 223"/>
              <a:gd name="T56" fmla="*/ 82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8"/>
                </a:moveTo>
                <a:lnTo>
                  <a:pt x="0" y="128"/>
                </a:lnTo>
                <a:cubicBezTo>
                  <a:pt x="0" y="82"/>
                  <a:pt x="12" y="52"/>
                  <a:pt x="29" y="29"/>
                </a:cubicBezTo>
                <a:cubicBezTo>
                  <a:pt x="47" y="6"/>
                  <a:pt x="76" y="0"/>
                  <a:pt x="111" y="0"/>
                </a:cubicBezTo>
                <a:cubicBezTo>
                  <a:pt x="123" y="0"/>
                  <a:pt x="135" y="0"/>
                  <a:pt x="140" y="0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29" y="35"/>
                  <a:pt x="123" y="35"/>
                  <a:pt x="111" y="35"/>
                </a:cubicBezTo>
                <a:cubicBezTo>
                  <a:pt x="99" y="35"/>
                  <a:pt x="82" y="35"/>
                  <a:pt x="76" y="41"/>
                </a:cubicBezTo>
                <a:cubicBezTo>
                  <a:pt x="64" y="47"/>
                  <a:pt x="58" y="52"/>
                  <a:pt x="53" y="64"/>
                </a:cubicBezTo>
                <a:cubicBezTo>
                  <a:pt x="47" y="70"/>
                  <a:pt x="41" y="87"/>
                  <a:pt x="41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53" y="87"/>
                  <a:pt x="70" y="76"/>
                  <a:pt x="94" y="76"/>
                </a:cubicBezTo>
                <a:cubicBezTo>
                  <a:pt x="111" y="76"/>
                  <a:pt x="129" y="82"/>
                  <a:pt x="140" y="93"/>
                </a:cubicBezTo>
                <a:cubicBezTo>
                  <a:pt x="146" y="105"/>
                  <a:pt x="152" y="123"/>
                  <a:pt x="152" y="146"/>
                </a:cubicBezTo>
                <a:cubicBezTo>
                  <a:pt x="152" y="169"/>
                  <a:pt x="146" y="187"/>
                  <a:pt x="135" y="199"/>
                </a:cubicBezTo>
                <a:cubicBezTo>
                  <a:pt x="123" y="216"/>
                  <a:pt x="105" y="222"/>
                  <a:pt x="82" y="222"/>
                </a:cubicBezTo>
                <a:cubicBezTo>
                  <a:pt x="64" y="222"/>
                  <a:pt x="47" y="216"/>
                  <a:pt x="35" y="210"/>
                </a:cubicBezTo>
                <a:cubicBezTo>
                  <a:pt x="23" y="204"/>
                  <a:pt x="18" y="193"/>
                  <a:pt x="12" y="175"/>
                </a:cubicBezTo>
                <a:cubicBezTo>
                  <a:pt x="6" y="164"/>
                  <a:pt x="0" y="146"/>
                  <a:pt x="0" y="128"/>
                </a:cubicBezTo>
                <a:close/>
                <a:moveTo>
                  <a:pt x="82" y="187"/>
                </a:moveTo>
                <a:lnTo>
                  <a:pt x="82" y="187"/>
                </a:lnTo>
                <a:cubicBezTo>
                  <a:pt x="88" y="187"/>
                  <a:pt x="94" y="181"/>
                  <a:pt x="99" y="175"/>
                </a:cubicBezTo>
                <a:cubicBezTo>
                  <a:pt x="105" y="169"/>
                  <a:pt x="111" y="158"/>
                  <a:pt x="111" y="146"/>
                </a:cubicBezTo>
                <a:cubicBezTo>
                  <a:pt x="111" y="134"/>
                  <a:pt x="105" y="128"/>
                  <a:pt x="105" y="123"/>
                </a:cubicBezTo>
                <a:cubicBezTo>
                  <a:pt x="99" y="117"/>
                  <a:pt x="88" y="111"/>
                  <a:pt x="82" y="111"/>
                </a:cubicBezTo>
                <a:cubicBezTo>
                  <a:pt x="70" y="111"/>
                  <a:pt x="64" y="117"/>
                  <a:pt x="58" y="123"/>
                </a:cubicBezTo>
                <a:cubicBezTo>
                  <a:pt x="47" y="128"/>
                  <a:pt x="47" y="134"/>
                  <a:pt x="47" y="140"/>
                </a:cubicBezTo>
                <a:cubicBezTo>
                  <a:pt x="47" y="152"/>
                  <a:pt x="47" y="164"/>
                  <a:pt x="53" y="175"/>
                </a:cubicBezTo>
                <a:cubicBezTo>
                  <a:pt x="64" y="181"/>
                  <a:pt x="70" y="187"/>
                  <a:pt x="82" y="18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0" name="Freeform 226"/>
          <p:cNvSpPr>
            <a:spLocks noChangeArrowheads="1"/>
          </p:cNvSpPr>
          <p:nvPr/>
        </p:nvSpPr>
        <p:spPr bwMode="auto">
          <a:xfrm>
            <a:off x="2151856" y="2406037"/>
            <a:ext cx="81221" cy="118353"/>
          </a:xfrm>
          <a:custGeom>
            <a:avLst/>
            <a:gdLst>
              <a:gd name="T0" fmla="*/ 0 w 153"/>
              <a:gd name="T1" fmla="*/ 129 h 223"/>
              <a:gd name="T2" fmla="*/ 0 w 153"/>
              <a:gd name="T3" fmla="*/ 129 h 223"/>
              <a:gd name="T4" fmla="*/ 29 w 153"/>
              <a:gd name="T5" fmla="*/ 29 h 223"/>
              <a:gd name="T6" fmla="*/ 111 w 153"/>
              <a:gd name="T7" fmla="*/ 0 h 223"/>
              <a:gd name="T8" fmla="*/ 140 w 153"/>
              <a:gd name="T9" fmla="*/ 0 h 223"/>
              <a:gd name="T10" fmla="*/ 140 w 153"/>
              <a:gd name="T11" fmla="*/ 35 h 223"/>
              <a:gd name="T12" fmla="*/ 111 w 153"/>
              <a:gd name="T13" fmla="*/ 35 h 223"/>
              <a:gd name="T14" fmla="*/ 76 w 153"/>
              <a:gd name="T15" fmla="*/ 41 h 223"/>
              <a:gd name="T16" fmla="*/ 52 w 153"/>
              <a:gd name="T17" fmla="*/ 64 h 223"/>
              <a:gd name="T18" fmla="*/ 41 w 153"/>
              <a:gd name="T19" fmla="*/ 105 h 223"/>
              <a:gd name="T20" fmla="*/ 47 w 153"/>
              <a:gd name="T21" fmla="*/ 105 h 223"/>
              <a:gd name="T22" fmla="*/ 93 w 153"/>
              <a:gd name="T23" fmla="*/ 76 h 223"/>
              <a:gd name="T24" fmla="*/ 140 w 153"/>
              <a:gd name="T25" fmla="*/ 93 h 223"/>
              <a:gd name="T26" fmla="*/ 152 w 153"/>
              <a:gd name="T27" fmla="*/ 146 h 223"/>
              <a:gd name="T28" fmla="*/ 134 w 153"/>
              <a:gd name="T29" fmla="*/ 204 h 223"/>
              <a:gd name="T30" fmla="*/ 82 w 153"/>
              <a:gd name="T31" fmla="*/ 222 h 223"/>
              <a:gd name="T32" fmla="*/ 35 w 153"/>
              <a:gd name="T33" fmla="*/ 210 h 223"/>
              <a:gd name="T34" fmla="*/ 12 w 153"/>
              <a:gd name="T35" fmla="*/ 181 h 223"/>
              <a:gd name="T36" fmla="*/ 0 w 153"/>
              <a:gd name="T37" fmla="*/ 129 h 223"/>
              <a:gd name="T38" fmla="*/ 76 w 153"/>
              <a:gd name="T39" fmla="*/ 187 h 223"/>
              <a:gd name="T40" fmla="*/ 76 w 153"/>
              <a:gd name="T41" fmla="*/ 187 h 223"/>
              <a:gd name="T42" fmla="*/ 99 w 153"/>
              <a:gd name="T43" fmla="*/ 175 h 223"/>
              <a:gd name="T44" fmla="*/ 111 w 153"/>
              <a:gd name="T45" fmla="*/ 146 h 223"/>
              <a:gd name="T46" fmla="*/ 99 w 153"/>
              <a:gd name="T47" fmla="*/ 123 h 223"/>
              <a:gd name="T48" fmla="*/ 82 w 153"/>
              <a:gd name="T49" fmla="*/ 111 h 223"/>
              <a:gd name="T50" fmla="*/ 58 w 153"/>
              <a:gd name="T51" fmla="*/ 123 h 223"/>
              <a:gd name="T52" fmla="*/ 47 w 153"/>
              <a:gd name="T53" fmla="*/ 140 h 223"/>
              <a:gd name="T54" fmla="*/ 52 w 153"/>
              <a:gd name="T55" fmla="*/ 175 h 223"/>
              <a:gd name="T56" fmla="*/ 76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9"/>
                </a:moveTo>
                <a:lnTo>
                  <a:pt x="0" y="129"/>
                </a:lnTo>
                <a:cubicBezTo>
                  <a:pt x="0" y="82"/>
                  <a:pt x="12" y="52"/>
                  <a:pt x="29" y="29"/>
                </a:cubicBezTo>
                <a:cubicBezTo>
                  <a:pt x="47" y="6"/>
                  <a:pt x="76" y="0"/>
                  <a:pt x="111" y="0"/>
                </a:cubicBezTo>
                <a:cubicBezTo>
                  <a:pt x="123" y="0"/>
                  <a:pt x="134" y="0"/>
                  <a:pt x="140" y="0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29" y="35"/>
                  <a:pt x="123" y="35"/>
                  <a:pt x="111" y="35"/>
                </a:cubicBezTo>
                <a:cubicBezTo>
                  <a:pt x="99" y="35"/>
                  <a:pt x="82" y="35"/>
                  <a:pt x="76" y="41"/>
                </a:cubicBezTo>
                <a:cubicBezTo>
                  <a:pt x="64" y="47"/>
                  <a:pt x="58" y="52"/>
                  <a:pt x="52" y="64"/>
                </a:cubicBezTo>
                <a:cubicBezTo>
                  <a:pt x="47" y="70"/>
                  <a:pt x="41" y="88"/>
                  <a:pt x="41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2" y="88"/>
                  <a:pt x="70" y="76"/>
                  <a:pt x="93" y="76"/>
                </a:cubicBezTo>
                <a:cubicBezTo>
                  <a:pt x="111" y="76"/>
                  <a:pt x="129" y="82"/>
                  <a:pt x="140" y="93"/>
                </a:cubicBezTo>
                <a:cubicBezTo>
                  <a:pt x="146" y="105"/>
                  <a:pt x="152" y="123"/>
                  <a:pt x="152" y="146"/>
                </a:cubicBezTo>
                <a:cubicBezTo>
                  <a:pt x="152" y="169"/>
                  <a:pt x="146" y="187"/>
                  <a:pt x="134" y="204"/>
                </a:cubicBezTo>
                <a:cubicBezTo>
                  <a:pt x="123" y="216"/>
                  <a:pt x="105" y="222"/>
                  <a:pt x="82" y="222"/>
                </a:cubicBezTo>
                <a:cubicBezTo>
                  <a:pt x="64" y="222"/>
                  <a:pt x="47" y="216"/>
                  <a:pt x="35" y="210"/>
                </a:cubicBezTo>
                <a:cubicBezTo>
                  <a:pt x="23" y="204"/>
                  <a:pt x="17" y="193"/>
                  <a:pt x="12" y="181"/>
                </a:cubicBezTo>
                <a:cubicBezTo>
                  <a:pt x="6" y="163"/>
                  <a:pt x="0" y="146"/>
                  <a:pt x="0" y="129"/>
                </a:cubicBezTo>
                <a:close/>
                <a:moveTo>
                  <a:pt x="76" y="187"/>
                </a:moveTo>
                <a:lnTo>
                  <a:pt x="76" y="187"/>
                </a:lnTo>
                <a:cubicBezTo>
                  <a:pt x="88" y="187"/>
                  <a:pt x="93" y="181"/>
                  <a:pt x="99" y="175"/>
                </a:cubicBezTo>
                <a:cubicBezTo>
                  <a:pt x="105" y="169"/>
                  <a:pt x="111" y="158"/>
                  <a:pt x="111" y="146"/>
                </a:cubicBezTo>
                <a:cubicBezTo>
                  <a:pt x="111" y="134"/>
                  <a:pt x="105" y="129"/>
                  <a:pt x="99" y="123"/>
                </a:cubicBezTo>
                <a:cubicBezTo>
                  <a:pt x="99" y="117"/>
                  <a:pt x="88" y="111"/>
                  <a:pt x="82" y="111"/>
                </a:cubicBezTo>
                <a:cubicBezTo>
                  <a:pt x="70" y="111"/>
                  <a:pt x="64" y="117"/>
                  <a:pt x="58" y="123"/>
                </a:cubicBezTo>
                <a:cubicBezTo>
                  <a:pt x="47" y="129"/>
                  <a:pt x="47" y="134"/>
                  <a:pt x="47" y="140"/>
                </a:cubicBezTo>
                <a:cubicBezTo>
                  <a:pt x="47" y="158"/>
                  <a:pt x="47" y="163"/>
                  <a:pt x="52" y="175"/>
                </a:cubicBezTo>
                <a:cubicBezTo>
                  <a:pt x="58" y="181"/>
                  <a:pt x="70" y="187"/>
                  <a:pt x="76" y="18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1" name="Freeform 227"/>
          <p:cNvSpPr>
            <a:spLocks noChangeArrowheads="1"/>
          </p:cNvSpPr>
          <p:nvPr/>
        </p:nvSpPr>
        <p:spPr bwMode="auto">
          <a:xfrm>
            <a:off x="2107759" y="2658982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2" name="Freeform 228"/>
          <p:cNvSpPr>
            <a:spLocks noChangeArrowheads="1"/>
          </p:cNvSpPr>
          <p:nvPr/>
        </p:nvSpPr>
        <p:spPr bwMode="auto">
          <a:xfrm>
            <a:off x="2198268" y="2658982"/>
            <a:ext cx="81221" cy="118351"/>
          </a:xfrm>
          <a:custGeom>
            <a:avLst/>
            <a:gdLst>
              <a:gd name="T0" fmla="*/ 146 w 153"/>
              <a:gd name="T1" fmla="*/ 47 h 223"/>
              <a:gd name="T2" fmla="*/ 146 w 153"/>
              <a:gd name="T3" fmla="*/ 47 h 223"/>
              <a:gd name="T4" fmla="*/ 134 w 153"/>
              <a:gd name="T5" fmla="*/ 82 h 223"/>
              <a:gd name="T6" fmla="*/ 99 w 153"/>
              <a:gd name="T7" fmla="*/ 105 h 223"/>
              <a:gd name="T8" fmla="*/ 99 w 153"/>
              <a:gd name="T9" fmla="*/ 105 h 223"/>
              <a:gd name="T10" fmla="*/ 140 w 153"/>
              <a:gd name="T11" fmla="*/ 123 h 223"/>
              <a:gd name="T12" fmla="*/ 152 w 153"/>
              <a:gd name="T13" fmla="*/ 158 h 223"/>
              <a:gd name="T14" fmla="*/ 128 w 153"/>
              <a:gd name="T15" fmla="*/ 205 h 223"/>
              <a:gd name="T16" fmla="*/ 64 w 153"/>
              <a:gd name="T17" fmla="*/ 222 h 223"/>
              <a:gd name="T18" fmla="*/ 0 w 153"/>
              <a:gd name="T19" fmla="*/ 211 h 223"/>
              <a:gd name="T20" fmla="*/ 0 w 153"/>
              <a:gd name="T21" fmla="*/ 170 h 223"/>
              <a:gd name="T22" fmla="*/ 29 w 153"/>
              <a:gd name="T23" fmla="*/ 181 h 223"/>
              <a:gd name="T24" fmla="*/ 58 w 153"/>
              <a:gd name="T25" fmla="*/ 187 h 223"/>
              <a:gd name="T26" fmla="*/ 93 w 153"/>
              <a:gd name="T27" fmla="*/ 176 h 223"/>
              <a:gd name="T28" fmla="*/ 105 w 153"/>
              <a:gd name="T29" fmla="*/ 152 h 223"/>
              <a:gd name="T30" fmla="*/ 93 w 153"/>
              <a:gd name="T31" fmla="*/ 129 h 223"/>
              <a:gd name="T32" fmla="*/ 52 w 153"/>
              <a:gd name="T33" fmla="*/ 123 h 223"/>
              <a:gd name="T34" fmla="*/ 35 w 153"/>
              <a:gd name="T35" fmla="*/ 123 h 223"/>
              <a:gd name="T36" fmla="*/ 35 w 153"/>
              <a:gd name="T37" fmla="*/ 88 h 223"/>
              <a:gd name="T38" fmla="*/ 52 w 153"/>
              <a:gd name="T39" fmla="*/ 88 h 223"/>
              <a:gd name="T40" fmla="*/ 87 w 153"/>
              <a:gd name="T41" fmla="*/ 82 h 223"/>
              <a:gd name="T42" fmla="*/ 99 w 153"/>
              <a:gd name="T43" fmla="*/ 59 h 223"/>
              <a:gd name="T44" fmla="*/ 70 w 153"/>
              <a:gd name="T45" fmla="*/ 35 h 223"/>
              <a:gd name="T46" fmla="*/ 46 w 153"/>
              <a:gd name="T47" fmla="*/ 41 h 223"/>
              <a:gd name="T48" fmla="*/ 23 w 153"/>
              <a:gd name="T49" fmla="*/ 53 h 223"/>
              <a:gd name="T50" fmla="*/ 0 w 153"/>
              <a:gd name="T51" fmla="*/ 18 h 223"/>
              <a:gd name="T52" fmla="*/ 70 w 153"/>
              <a:gd name="T53" fmla="*/ 0 h 223"/>
              <a:gd name="T54" fmla="*/ 128 w 153"/>
              <a:gd name="T55" fmla="*/ 12 h 223"/>
              <a:gd name="T56" fmla="*/ 146 w 153"/>
              <a:gd name="T57" fmla="*/ 4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146" y="47"/>
                </a:moveTo>
                <a:lnTo>
                  <a:pt x="146" y="47"/>
                </a:lnTo>
                <a:cubicBezTo>
                  <a:pt x="146" y="64"/>
                  <a:pt x="140" y="76"/>
                  <a:pt x="134" y="82"/>
                </a:cubicBezTo>
                <a:cubicBezTo>
                  <a:pt x="122" y="94"/>
                  <a:pt x="111" y="100"/>
                  <a:pt x="99" y="105"/>
                </a:cubicBezTo>
                <a:lnTo>
                  <a:pt x="99" y="105"/>
                </a:lnTo>
                <a:cubicBezTo>
                  <a:pt x="117" y="105"/>
                  <a:pt x="128" y="111"/>
                  <a:pt x="140" y="123"/>
                </a:cubicBezTo>
                <a:cubicBezTo>
                  <a:pt x="146" y="129"/>
                  <a:pt x="152" y="141"/>
                  <a:pt x="152" y="158"/>
                </a:cubicBezTo>
                <a:cubicBezTo>
                  <a:pt x="152" y="176"/>
                  <a:pt x="146" y="193"/>
                  <a:pt x="128" y="205"/>
                </a:cubicBezTo>
                <a:cubicBezTo>
                  <a:pt x="117" y="216"/>
                  <a:pt x="93" y="222"/>
                  <a:pt x="64" y="222"/>
                </a:cubicBezTo>
                <a:cubicBezTo>
                  <a:pt x="41" y="222"/>
                  <a:pt x="17" y="216"/>
                  <a:pt x="0" y="211"/>
                </a:cubicBezTo>
                <a:cubicBezTo>
                  <a:pt x="0" y="170"/>
                  <a:pt x="0" y="170"/>
                  <a:pt x="0" y="170"/>
                </a:cubicBezTo>
                <a:cubicBezTo>
                  <a:pt x="11" y="176"/>
                  <a:pt x="17" y="181"/>
                  <a:pt x="29" y="181"/>
                </a:cubicBezTo>
                <a:cubicBezTo>
                  <a:pt x="41" y="187"/>
                  <a:pt x="46" y="187"/>
                  <a:pt x="58" y="187"/>
                </a:cubicBezTo>
                <a:cubicBezTo>
                  <a:pt x="76" y="187"/>
                  <a:pt x="87" y="181"/>
                  <a:pt x="93" y="176"/>
                </a:cubicBezTo>
                <a:cubicBezTo>
                  <a:pt x="99" y="176"/>
                  <a:pt x="105" y="164"/>
                  <a:pt x="105" y="152"/>
                </a:cubicBezTo>
                <a:cubicBezTo>
                  <a:pt x="105" y="141"/>
                  <a:pt x="99" y="135"/>
                  <a:pt x="93" y="129"/>
                </a:cubicBezTo>
                <a:cubicBezTo>
                  <a:pt x="81" y="129"/>
                  <a:pt x="70" y="123"/>
                  <a:pt x="52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88"/>
                  <a:pt x="35" y="88"/>
                  <a:pt x="35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70" y="88"/>
                  <a:pt x="81" y="88"/>
                  <a:pt x="87" y="82"/>
                </a:cubicBezTo>
                <a:cubicBezTo>
                  <a:pt x="93" y="76"/>
                  <a:pt x="99" y="70"/>
                  <a:pt x="99" y="59"/>
                </a:cubicBezTo>
                <a:cubicBezTo>
                  <a:pt x="99" y="41"/>
                  <a:pt x="87" y="35"/>
                  <a:pt x="70" y="35"/>
                </a:cubicBezTo>
                <a:cubicBezTo>
                  <a:pt x="64" y="35"/>
                  <a:pt x="52" y="35"/>
                  <a:pt x="46" y="41"/>
                </a:cubicBezTo>
                <a:cubicBezTo>
                  <a:pt x="41" y="41"/>
                  <a:pt x="29" y="47"/>
                  <a:pt x="23" y="53"/>
                </a:cubicBezTo>
                <a:cubicBezTo>
                  <a:pt x="0" y="18"/>
                  <a:pt x="0" y="18"/>
                  <a:pt x="0" y="18"/>
                </a:cubicBezTo>
                <a:cubicBezTo>
                  <a:pt x="23" y="6"/>
                  <a:pt x="46" y="0"/>
                  <a:pt x="70" y="0"/>
                </a:cubicBezTo>
                <a:cubicBezTo>
                  <a:pt x="93" y="0"/>
                  <a:pt x="111" y="0"/>
                  <a:pt x="128" y="12"/>
                </a:cubicBezTo>
                <a:cubicBezTo>
                  <a:pt x="140" y="18"/>
                  <a:pt x="146" y="35"/>
                  <a:pt x="146" y="4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3" name="Freeform 229"/>
          <p:cNvSpPr>
            <a:spLocks noChangeArrowheads="1"/>
          </p:cNvSpPr>
          <p:nvPr/>
        </p:nvSpPr>
        <p:spPr bwMode="auto">
          <a:xfrm>
            <a:off x="2105443" y="2907289"/>
            <a:ext cx="81221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1 h 223"/>
              <a:gd name="T14" fmla="*/ 105 w 153"/>
              <a:gd name="T15" fmla="*/ 70 h 223"/>
              <a:gd name="T16" fmla="*/ 94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7 h 223"/>
              <a:gd name="T28" fmla="*/ 53 w 153"/>
              <a:gd name="T29" fmla="*/ 5 h 223"/>
              <a:gd name="T30" fmla="*/ 82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4" y="93"/>
                  <a:pt x="100" y="87"/>
                  <a:pt x="100" y="81"/>
                </a:cubicBezTo>
                <a:cubicBezTo>
                  <a:pt x="100" y="81"/>
                  <a:pt x="105" y="76"/>
                  <a:pt x="105" y="70"/>
                </a:cubicBezTo>
                <a:cubicBezTo>
                  <a:pt x="105" y="58"/>
                  <a:pt x="100" y="52"/>
                  <a:pt x="94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6"/>
                </a:cubicBezTo>
                <a:cubicBezTo>
                  <a:pt x="41" y="52"/>
                  <a:pt x="35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7"/>
                  <a:pt x="30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9" y="5"/>
                  <a:pt x="70" y="0"/>
                  <a:pt x="82" y="0"/>
                </a:cubicBezTo>
                <a:cubicBezTo>
                  <a:pt x="94" y="0"/>
                  <a:pt x="105" y="5"/>
                  <a:pt x="117" y="11"/>
                </a:cubicBezTo>
                <a:cubicBezTo>
                  <a:pt x="129" y="17"/>
                  <a:pt x="135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5" y="111"/>
                  <a:pt x="129" y="117"/>
                </a:cubicBezTo>
                <a:cubicBezTo>
                  <a:pt x="117" y="128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4" name="Freeform 230"/>
          <p:cNvSpPr>
            <a:spLocks noChangeArrowheads="1"/>
          </p:cNvSpPr>
          <p:nvPr/>
        </p:nvSpPr>
        <p:spPr bwMode="auto">
          <a:xfrm>
            <a:off x="2198268" y="2907290"/>
            <a:ext cx="81221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4 w 153"/>
              <a:gd name="T5" fmla="*/ 198 h 229"/>
              <a:gd name="T6" fmla="*/ 76 w 153"/>
              <a:gd name="T7" fmla="*/ 228 h 229"/>
              <a:gd name="T8" fmla="*/ 17 w 153"/>
              <a:gd name="T9" fmla="*/ 198 h 229"/>
              <a:gd name="T10" fmla="*/ 0 w 153"/>
              <a:gd name="T11" fmla="*/ 117 h 229"/>
              <a:gd name="T12" fmla="*/ 17 w 153"/>
              <a:gd name="T13" fmla="*/ 29 h 229"/>
              <a:gd name="T14" fmla="*/ 76 w 153"/>
              <a:gd name="T15" fmla="*/ 0 h 229"/>
              <a:gd name="T16" fmla="*/ 134 w 153"/>
              <a:gd name="T17" fmla="*/ 29 h 229"/>
              <a:gd name="T18" fmla="*/ 152 w 153"/>
              <a:gd name="T19" fmla="*/ 117 h 229"/>
              <a:gd name="T20" fmla="*/ 46 w 153"/>
              <a:gd name="T21" fmla="*/ 117 h 229"/>
              <a:gd name="T22" fmla="*/ 46 w 153"/>
              <a:gd name="T23" fmla="*/ 117 h 229"/>
              <a:gd name="T24" fmla="*/ 52 w 153"/>
              <a:gd name="T25" fmla="*/ 175 h 229"/>
              <a:gd name="T26" fmla="*/ 76 w 153"/>
              <a:gd name="T27" fmla="*/ 193 h 229"/>
              <a:gd name="T28" fmla="*/ 99 w 153"/>
              <a:gd name="T29" fmla="*/ 175 h 229"/>
              <a:gd name="T30" fmla="*/ 105 w 153"/>
              <a:gd name="T31" fmla="*/ 117 h 229"/>
              <a:gd name="T32" fmla="*/ 99 w 153"/>
              <a:gd name="T33" fmla="*/ 58 h 229"/>
              <a:gd name="T34" fmla="*/ 76 w 153"/>
              <a:gd name="T35" fmla="*/ 41 h 229"/>
              <a:gd name="T36" fmla="*/ 52 w 153"/>
              <a:gd name="T37" fmla="*/ 58 h 229"/>
              <a:gd name="T38" fmla="*/ 46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6" y="181"/>
                  <a:pt x="134" y="198"/>
                </a:cubicBezTo>
                <a:cubicBezTo>
                  <a:pt x="122" y="216"/>
                  <a:pt x="105" y="228"/>
                  <a:pt x="76" y="228"/>
                </a:cubicBezTo>
                <a:cubicBezTo>
                  <a:pt x="52" y="228"/>
                  <a:pt x="29" y="216"/>
                  <a:pt x="17" y="198"/>
                </a:cubicBezTo>
                <a:cubicBezTo>
                  <a:pt x="5" y="181"/>
                  <a:pt x="0" y="152"/>
                  <a:pt x="0" y="117"/>
                </a:cubicBezTo>
                <a:cubicBezTo>
                  <a:pt x="0" y="76"/>
                  <a:pt x="5" y="46"/>
                  <a:pt x="17" y="29"/>
                </a:cubicBezTo>
                <a:cubicBezTo>
                  <a:pt x="29" y="11"/>
                  <a:pt x="52" y="0"/>
                  <a:pt x="76" y="0"/>
                </a:cubicBezTo>
                <a:cubicBezTo>
                  <a:pt x="99" y="0"/>
                  <a:pt x="122" y="11"/>
                  <a:pt x="134" y="29"/>
                </a:cubicBezTo>
                <a:cubicBezTo>
                  <a:pt x="146" y="52"/>
                  <a:pt x="152" y="76"/>
                  <a:pt x="152" y="117"/>
                </a:cubicBezTo>
                <a:close/>
                <a:moveTo>
                  <a:pt x="46" y="117"/>
                </a:moveTo>
                <a:lnTo>
                  <a:pt x="46" y="117"/>
                </a:lnTo>
                <a:cubicBezTo>
                  <a:pt x="46" y="140"/>
                  <a:pt x="46" y="163"/>
                  <a:pt x="52" y="175"/>
                </a:cubicBezTo>
                <a:cubicBezTo>
                  <a:pt x="58" y="187"/>
                  <a:pt x="64" y="193"/>
                  <a:pt x="76" y="193"/>
                </a:cubicBezTo>
                <a:cubicBezTo>
                  <a:pt x="87" y="193"/>
                  <a:pt x="93" y="187"/>
                  <a:pt x="99" y="175"/>
                </a:cubicBezTo>
                <a:cubicBezTo>
                  <a:pt x="105" y="163"/>
                  <a:pt x="105" y="140"/>
                  <a:pt x="105" y="117"/>
                </a:cubicBezTo>
                <a:cubicBezTo>
                  <a:pt x="105" y="87"/>
                  <a:pt x="105" y="70"/>
                  <a:pt x="99" y="58"/>
                </a:cubicBezTo>
                <a:cubicBezTo>
                  <a:pt x="93" y="46"/>
                  <a:pt x="87" y="41"/>
                  <a:pt x="76" y="41"/>
                </a:cubicBezTo>
                <a:cubicBezTo>
                  <a:pt x="64" y="41"/>
                  <a:pt x="58" y="46"/>
                  <a:pt x="52" y="58"/>
                </a:cubicBezTo>
                <a:cubicBezTo>
                  <a:pt x="46" y="70"/>
                  <a:pt x="46" y="87"/>
                  <a:pt x="46" y="1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5" name="Freeform 231"/>
          <p:cNvSpPr>
            <a:spLocks noChangeArrowheads="1"/>
          </p:cNvSpPr>
          <p:nvPr/>
        </p:nvSpPr>
        <p:spPr bwMode="auto">
          <a:xfrm>
            <a:off x="2105443" y="3160239"/>
            <a:ext cx="81221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2 h 223"/>
              <a:gd name="T14" fmla="*/ 105 w 153"/>
              <a:gd name="T15" fmla="*/ 70 h 223"/>
              <a:gd name="T16" fmla="*/ 94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2 h 223"/>
              <a:gd name="T28" fmla="*/ 53 w 153"/>
              <a:gd name="T29" fmla="*/ 6 h 223"/>
              <a:gd name="T30" fmla="*/ 82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3"/>
                  <a:pt x="82" y="111"/>
                  <a:pt x="88" y="105"/>
                </a:cubicBezTo>
                <a:cubicBezTo>
                  <a:pt x="94" y="93"/>
                  <a:pt x="100" y="88"/>
                  <a:pt x="100" y="82"/>
                </a:cubicBezTo>
                <a:cubicBezTo>
                  <a:pt x="100" y="82"/>
                  <a:pt x="105" y="76"/>
                  <a:pt x="105" y="70"/>
                </a:cubicBezTo>
                <a:cubicBezTo>
                  <a:pt x="105" y="58"/>
                  <a:pt x="100" y="53"/>
                  <a:pt x="94" y="47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7"/>
                </a:cubicBezTo>
                <a:cubicBezTo>
                  <a:pt x="41" y="53"/>
                  <a:pt x="35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8"/>
                  <a:pt x="30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9" y="6"/>
                  <a:pt x="70" y="0"/>
                  <a:pt x="82" y="0"/>
                </a:cubicBezTo>
                <a:cubicBezTo>
                  <a:pt x="94" y="0"/>
                  <a:pt x="105" y="6"/>
                  <a:pt x="117" y="12"/>
                </a:cubicBezTo>
                <a:cubicBezTo>
                  <a:pt x="129" y="18"/>
                  <a:pt x="135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0" y="88"/>
                </a:cubicBezTo>
                <a:cubicBezTo>
                  <a:pt x="140" y="99"/>
                  <a:pt x="135" y="111"/>
                  <a:pt x="129" y="117"/>
                </a:cubicBezTo>
                <a:cubicBezTo>
                  <a:pt x="117" y="129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6" name="Freeform 232"/>
          <p:cNvSpPr>
            <a:spLocks noChangeArrowheads="1"/>
          </p:cNvSpPr>
          <p:nvPr/>
        </p:nvSpPr>
        <p:spPr bwMode="auto">
          <a:xfrm>
            <a:off x="2198268" y="3162559"/>
            <a:ext cx="81221" cy="113711"/>
          </a:xfrm>
          <a:custGeom>
            <a:avLst/>
            <a:gdLst>
              <a:gd name="T0" fmla="*/ 23 w 153"/>
              <a:gd name="T1" fmla="*/ 216 h 217"/>
              <a:gd name="T2" fmla="*/ 105 w 153"/>
              <a:gd name="T3" fmla="*/ 41 h 217"/>
              <a:gd name="T4" fmla="*/ 0 w 153"/>
              <a:gd name="T5" fmla="*/ 41 h 217"/>
              <a:gd name="T6" fmla="*/ 0 w 153"/>
              <a:gd name="T7" fmla="*/ 0 h 217"/>
              <a:gd name="T8" fmla="*/ 152 w 153"/>
              <a:gd name="T9" fmla="*/ 0 h 217"/>
              <a:gd name="T10" fmla="*/ 152 w 153"/>
              <a:gd name="T11" fmla="*/ 29 h 217"/>
              <a:gd name="T12" fmla="*/ 70 w 153"/>
              <a:gd name="T13" fmla="*/ 216 h 217"/>
              <a:gd name="T14" fmla="*/ 23 w 153"/>
              <a:gd name="T1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217">
                <a:moveTo>
                  <a:pt x="23" y="216"/>
                </a:moveTo>
                <a:lnTo>
                  <a:pt x="105" y="41"/>
                </a:lnTo>
                <a:lnTo>
                  <a:pt x="0" y="41"/>
                </a:lnTo>
                <a:lnTo>
                  <a:pt x="0" y="0"/>
                </a:lnTo>
                <a:lnTo>
                  <a:pt x="152" y="0"/>
                </a:lnTo>
                <a:lnTo>
                  <a:pt x="152" y="29"/>
                </a:lnTo>
                <a:lnTo>
                  <a:pt x="70" y="216"/>
                </a:lnTo>
                <a:lnTo>
                  <a:pt x="23" y="21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8" name="Freeform 234"/>
          <p:cNvSpPr>
            <a:spLocks noChangeArrowheads="1"/>
          </p:cNvSpPr>
          <p:nvPr/>
        </p:nvSpPr>
        <p:spPr bwMode="auto">
          <a:xfrm>
            <a:off x="2455853" y="2406037"/>
            <a:ext cx="83542" cy="118353"/>
          </a:xfrm>
          <a:custGeom>
            <a:avLst/>
            <a:gdLst>
              <a:gd name="T0" fmla="*/ 29 w 159"/>
              <a:gd name="T1" fmla="*/ 222 h 223"/>
              <a:gd name="T2" fmla="*/ 111 w 159"/>
              <a:gd name="T3" fmla="*/ 41 h 223"/>
              <a:gd name="T4" fmla="*/ 0 w 159"/>
              <a:gd name="T5" fmla="*/ 41 h 223"/>
              <a:gd name="T6" fmla="*/ 0 w 159"/>
              <a:gd name="T7" fmla="*/ 0 h 223"/>
              <a:gd name="T8" fmla="*/ 158 w 159"/>
              <a:gd name="T9" fmla="*/ 0 h 223"/>
              <a:gd name="T10" fmla="*/ 158 w 159"/>
              <a:gd name="T11" fmla="*/ 29 h 223"/>
              <a:gd name="T12" fmla="*/ 76 w 159"/>
              <a:gd name="T13" fmla="*/ 222 h 223"/>
              <a:gd name="T14" fmla="*/ 29 w 159"/>
              <a:gd name="T15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223">
                <a:moveTo>
                  <a:pt x="29" y="222"/>
                </a:moveTo>
                <a:lnTo>
                  <a:pt x="111" y="41"/>
                </a:lnTo>
                <a:lnTo>
                  <a:pt x="0" y="41"/>
                </a:lnTo>
                <a:lnTo>
                  <a:pt x="0" y="0"/>
                </a:lnTo>
                <a:lnTo>
                  <a:pt x="158" y="0"/>
                </a:lnTo>
                <a:lnTo>
                  <a:pt x="158" y="29"/>
                </a:lnTo>
                <a:lnTo>
                  <a:pt x="76" y="222"/>
                </a:lnTo>
                <a:lnTo>
                  <a:pt x="29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9" name="Freeform 235"/>
          <p:cNvSpPr>
            <a:spLocks noChangeArrowheads="1"/>
          </p:cNvSpPr>
          <p:nvPr/>
        </p:nvSpPr>
        <p:spPr bwMode="auto">
          <a:xfrm>
            <a:off x="2416404" y="2658982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0" name="Freeform 236"/>
          <p:cNvSpPr>
            <a:spLocks noChangeArrowheads="1"/>
          </p:cNvSpPr>
          <p:nvPr/>
        </p:nvSpPr>
        <p:spPr bwMode="auto">
          <a:xfrm>
            <a:off x="2502264" y="2658982"/>
            <a:ext cx="85864" cy="118351"/>
          </a:xfrm>
          <a:custGeom>
            <a:avLst/>
            <a:gdLst>
              <a:gd name="T0" fmla="*/ 164 w 165"/>
              <a:gd name="T1" fmla="*/ 176 h 223"/>
              <a:gd name="T2" fmla="*/ 164 w 165"/>
              <a:gd name="T3" fmla="*/ 176 h 223"/>
              <a:gd name="T4" fmla="*/ 141 w 165"/>
              <a:gd name="T5" fmla="*/ 176 h 223"/>
              <a:gd name="T6" fmla="*/ 141 w 165"/>
              <a:gd name="T7" fmla="*/ 222 h 223"/>
              <a:gd name="T8" fmla="*/ 94 w 165"/>
              <a:gd name="T9" fmla="*/ 222 h 223"/>
              <a:gd name="T10" fmla="*/ 94 w 165"/>
              <a:gd name="T11" fmla="*/ 176 h 223"/>
              <a:gd name="T12" fmla="*/ 0 w 165"/>
              <a:gd name="T13" fmla="*/ 176 h 223"/>
              <a:gd name="T14" fmla="*/ 0 w 165"/>
              <a:gd name="T15" fmla="*/ 141 h 223"/>
              <a:gd name="T16" fmla="*/ 94 w 165"/>
              <a:gd name="T17" fmla="*/ 0 h 223"/>
              <a:gd name="T18" fmla="*/ 141 w 165"/>
              <a:gd name="T19" fmla="*/ 0 h 223"/>
              <a:gd name="T20" fmla="*/ 141 w 165"/>
              <a:gd name="T21" fmla="*/ 141 h 223"/>
              <a:gd name="T22" fmla="*/ 164 w 165"/>
              <a:gd name="T23" fmla="*/ 141 h 223"/>
              <a:gd name="T24" fmla="*/ 164 w 165"/>
              <a:gd name="T25" fmla="*/ 176 h 223"/>
              <a:gd name="T26" fmla="*/ 94 w 165"/>
              <a:gd name="T27" fmla="*/ 141 h 223"/>
              <a:gd name="T28" fmla="*/ 94 w 165"/>
              <a:gd name="T29" fmla="*/ 141 h 223"/>
              <a:gd name="T30" fmla="*/ 94 w 165"/>
              <a:gd name="T31" fmla="*/ 100 h 223"/>
              <a:gd name="T32" fmla="*/ 94 w 165"/>
              <a:gd name="T33" fmla="*/ 76 h 223"/>
              <a:gd name="T34" fmla="*/ 94 w 165"/>
              <a:gd name="T35" fmla="*/ 53 h 223"/>
              <a:gd name="T36" fmla="*/ 94 w 165"/>
              <a:gd name="T37" fmla="*/ 53 h 223"/>
              <a:gd name="T38" fmla="*/ 82 w 165"/>
              <a:gd name="T39" fmla="*/ 76 h 223"/>
              <a:gd name="T40" fmla="*/ 41 w 165"/>
              <a:gd name="T41" fmla="*/ 141 h 223"/>
              <a:gd name="T42" fmla="*/ 94 w 165"/>
              <a:gd name="T43" fmla="*/ 14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23">
                <a:moveTo>
                  <a:pt x="164" y="176"/>
                </a:moveTo>
                <a:lnTo>
                  <a:pt x="164" y="176"/>
                </a:lnTo>
                <a:cubicBezTo>
                  <a:pt x="141" y="176"/>
                  <a:pt x="141" y="176"/>
                  <a:pt x="141" y="176"/>
                </a:cubicBezTo>
                <a:cubicBezTo>
                  <a:pt x="141" y="222"/>
                  <a:pt x="141" y="222"/>
                  <a:pt x="141" y="222"/>
                </a:cubicBezTo>
                <a:cubicBezTo>
                  <a:pt x="94" y="222"/>
                  <a:pt x="94" y="222"/>
                  <a:pt x="94" y="222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41"/>
                  <a:pt x="0" y="141"/>
                  <a:pt x="0" y="141"/>
                </a:cubicBezTo>
                <a:cubicBezTo>
                  <a:pt x="94" y="0"/>
                  <a:pt x="94" y="0"/>
                  <a:pt x="94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64" y="141"/>
                  <a:pt x="164" y="141"/>
                  <a:pt x="164" y="141"/>
                </a:cubicBezTo>
                <a:lnTo>
                  <a:pt x="164" y="176"/>
                </a:lnTo>
                <a:close/>
                <a:moveTo>
                  <a:pt x="94" y="141"/>
                </a:moveTo>
                <a:lnTo>
                  <a:pt x="94" y="141"/>
                </a:lnTo>
                <a:cubicBezTo>
                  <a:pt x="94" y="100"/>
                  <a:pt x="94" y="100"/>
                  <a:pt x="94" y="100"/>
                </a:cubicBezTo>
                <a:cubicBezTo>
                  <a:pt x="94" y="94"/>
                  <a:pt x="94" y="88"/>
                  <a:pt x="94" y="76"/>
                </a:cubicBezTo>
                <a:cubicBezTo>
                  <a:pt x="94" y="64"/>
                  <a:pt x="94" y="53"/>
                  <a:pt x="94" y="53"/>
                </a:cubicBezTo>
                <a:lnTo>
                  <a:pt x="94" y="53"/>
                </a:lnTo>
                <a:cubicBezTo>
                  <a:pt x="88" y="64"/>
                  <a:pt x="88" y="70"/>
                  <a:pt x="82" y="76"/>
                </a:cubicBezTo>
                <a:cubicBezTo>
                  <a:pt x="41" y="141"/>
                  <a:pt x="41" y="141"/>
                  <a:pt x="41" y="141"/>
                </a:cubicBezTo>
                <a:lnTo>
                  <a:pt x="94" y="1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1" name="Freeform 237"/>
          <p:cNvSpPr>
            <a:spLocks noChangeArrowheads="1"/>
          </p:cNvSpPr>
          <p:nvPr/>
        </p:nvSpPr>
        <p:spPr bwMode="auto">
          <a:xfrm>
            <a:off x="2411766" y="2907289"/>
            <a:ext cx="81221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7" y="105"/>
                </a:cubicBezTo>
                <a:cubicBezTo>
                  <a:pt x="93" y="93"/>
                  <a:pt x="99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3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7" y="17"/>
                  <a:pt x="29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8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2" name="Freeform 238"/>
          <p:cNvSpPr>
            <a:spLocks noChangeArrowheads="1"/>
          </p:cNvSpPr>
          <p:nvPr/>
        </p:nvSpPr>
        <p:spPr bwMode="auto">
          <a:xfrm>
            <a:off x="2506906" y="2909609"/>
            <a:ext cx="58016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4 w 112"/>
              <a:gd name="T5" fmla="*/ 217 h 218"/>
              <a:gd name="T6" fmla="*/ 64 w 112"/>
              <a:gd name="T7" fmla="*/ 94 h 218"/>
              <a:gd name="T8" fmla="*/ 64 w 112"/>
              <a:gd name="T9" fmla="*/ 71 h 218"/>
              <a:gd name="T10" fmla="*/ 64 w 112"/>
              <a:gd name="T11" fmla="*/ 47 h 218"/>
              <a:gd name="T12" fmla="*/ 47 w 112"/>
              <a:gd name="T13" fmla="*/ 65 h 218"/>
              <a:gd name="T14" fmla="*/ 23 w 112"/>
              <a:gd name="T15" fmla="*/ 82 h 218"/>
              <a:gd name="T16" fmla="*/ 0 w 112"/>
              <a:gd name="T17" fmla="*/ 59 h 218"/>
              <a:gd name="T18" fmla="*/ 70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3" name="Freeform 239"/>
          <p:cNvSpPr>
            <a:spLocks noChangeArrowheads="1"/>
          </p:cNvSpPr>
          <p:nvPr/>
        </p:nvSpPr>
        <p:spPr bwMode="auto">
          <a:xfrm>
            <a:off x="2411766" y="3160239"/>
            <a:ext cx="81221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2 h 223"/>
              <a:gd name="T14" fmla="*/ 99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3 w 153"/>
              <a:gd name="T29" fmla="*/ 6 h 223"/>
              <a:gd name="T30" fmla="*/ 76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8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3"/>
                  <a:pt x="82" y="111"/>
                  <a:pt x="87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99" y="76"/>
                  <a:pt x="99" y="70"/>
                </a:cubicBezTo>
                <a:cubicBezTo>
                  <a:pt x="99" y="58"/>
                  <a:pt x="99" y="53"/>
                  <a:pt x="93" y="47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3" y="47"/>
                </a:cubicBezTo>
                <a:cubicBezTo>
                  <a:pt x="41" y="53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7" y="18"/>
                  <a:pt x="29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8" y="6"/>
                  <a:pt x="70" y="0"/>
                  <a:pt x="76" y="0"/>
                </a:cubicBezTo>
                <a:cubicBezTo>
                  <a:pt x="93" y="0"/>
                  <a:pt x="105" y="6"/>
                  <a:pt x="117" y="12"/>
                </a:cubicBezTo>
                <a:cubicBezTo>
                  <a:pt x="123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0" y="88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9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4" name="Freeform 240"/>
          <p:cNvSpPr>
            <a:spLocks noChangeArrowheads="1"/>
          </p:cNvSpPr>
          <p:nvPr/>
        </p:nvSpPr>
        <p:spPr bwMode="auto">
          <a:xfrm>
            <a:off x="2504590" y="3162559"/>
            <a:ext cx="81221" cy="118353"/>
          </a:xfrm>
          <a:custGeom>
            <a:avLst/>
            <a:gdLst>
              <a:gd name="T0" fmla="*/ 76 w 153"/>
              <a:gd name="T1" fmla="*/ 0 h 223"/>
              <a:gd name="T2" fmla="*/ 76 w 153"/>
              <a:gd name="T3" fmla="*/ 0 h 223"/>
              <a:gd name="T4" fmla="*/ 129 w 153"/>
              <a:gd name="T5" fmla="*/ 12 h 223"/>
              <a:gd name="T6" fmla="*/ 146 w 153"/>
              <a:gd name="T7" fmla="*/ 52 h 223"/>
              <a:gd name="T8" fmla="*/ 135 w 153"/>
              <a:gd name="T9" fmla="*/ 82 h 223"/>
              <a:gd name="T10" fmla="*/ 105 w 153"/>
              <a:gd name="T11" fmla="*/ 105 h 223"/>
              <a:gd name="T12" fmla="*/ 141 w 153"/>
              <a:gd name="T13" fmla="*/ 128 h 223"/>
              <a:gd name="T14" fmla="*/ 152 w 153"/>
              <a:gd name="T15" fmla="*/ 164 h 223"/>
              <a:gd name="T16" fmla="*/ 135 w 153"/>
              <a:gd name="T17" fmla="*/ 204 h 223"/>
              <a:gd name="T18" fmla="*/ 76 w 153"/>
              <a:gd name="T19" fmla="*/ 222 h 223"/>
              <a:gd name="T20" fmla="*/ 18 w 153"/>
              <a:gd name="T21" fmla="*/ 204 h 223"/>
              <a:gd name="T22" fmla="*/ 0 w 153"/>
              <a:gd name="T23" fmla="*/ 164 h 223"/>
              <a:gd name="T24" fmla="*/ 12 w 153"/>
              <a:gd name="T25" fmla="*/ 128 h 223"/>
              <a:gd name="T26" fmla="*/ 41 w 153"/>
              <a:gd name="T27" fmla="*/ 105 h 223"/>
              <a:gd name="T28" fmla="*/ 12 w 153"/>
              <a:gd name="T29" fmla="*/ 82 h 223"/>
              <a:gd name="T30" fmla="*/ 6 w 153"/>
              <a:gd name="T31" fmla="*/ 52 h 223"/>
              <a:gd name="T32" fmla="*/ 24 w 153"/>
              <a:gd name="T33" fmla="*/ 12 h 223"/>
              <a:gd name="T34" fmla="*/ 76 w 153"/>
              <a:gd name="T35" fmla="*/ 0 h 223"/>
              <a:gd name="T36" fmla="*/ 41 w 153"/>
              <a:gd name="T37" fmla="*/ 158 h 223"/>
              <a:gd name="T38" fmla="*/ 41 w 153"/>
              <a:gd name="T39" fmla="*/ 158 h 223"/>
              <a:gd name="T40" fmla="*/ 53 w 153"/>
              <a:gd name="T41" fmla="*/ 181 h 223"/>
              <a:gd name="T42" fmla="*/ 76 w 153"/>
              <a:gd name="T43" fmla="*/ 187 h 223"/>
              <a:gd name="T44" fmla="*/ 100 w 153"/>
              <a:gd name="T45" fmla="*/ 181 h 223"/>
              <a:gd name="T46" fmla="*/ 111 w 153"/>
              <a:gd name="T47" fmla="*/ 164 h 223"/>
              <a:gd name="T48" fmla="*/ 100 w 153"/>
              <a:gd name="T49" fmla="*/ 140 h 223"/>
              <a:gd name="T50" fmla="*/ 76 w 153"/>
              <a:gd name="T51" fmla="*/ 123 h 223"/>
              <a:gd name="T52" fmla="*/ 41 w 153"/>
              <a:gd name="T53" fmla="*/ 158 h 223"/>
              <a:gd name="T54" fmla="*/ 76 w 153"/>
              <a:gd name="T55" fmla="*/ 29 h 223"/>
              <a:gd name="T56" fmla="*/ 76 w 153"/>
              <a:gd name="T57" fmla="*/ 29 h 223"/>
              <a:gd name="T58" fmla="*/ 59 w 153"/>
              <a:gd name="T59" fmla="*/ 35 h 223"/>
              <a:gd name="T60" fmla="*/ 53 w 153"/>
              <a:gd name="T61" fmla="*/ 52 h 223"/>
              <a:gd name="T62" fmla="*/ 53 w 153"/>
              <a:gd name="T63" fmla="*/ 70 h 223"/>
              <a:gd name="T64" fmla="*/ 76 w 153"/>
              <a:gd name="T65" fmla="*/ 82 h 223"/>
              <a:gd name="T66" fmla="*/ 100 w 153"/>
              <a:gd name="T67" fmla="*/ 70 h 223"/>
              <a:gd name="T68" fmla="*/ 105 w 153"/>
              <a:gd name="T69" fmla="*/ 52 h 223"/>
              <a:gd name="T70" fmla="*/ 94 w 153"/>
              <a:gd name="T71" fmla="*/ 35 h 223"/>
              <a:gd name="T72" fmla="*/ 76 w 153"/>
              <a:gd name="T73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3">
                <a:moveTo>
                  <a:pt x="76" y="0"/>
                </a:moveTo>
                <a:lnTo>
                  <a:pt x="76" y="0"/>
                </a:lnTo>
                <a:cubicBezTo>
                  <a:pt x="100" y="0"/>
                  <a:pt x="117" y="0"/>
                  <a:pt x="129" y="12"/>
                </a:cubicBezTo>
                <a:cubicBezTo>
                  <a:pt x="141" y="23"/>
                  <a:pt x="146" y="35"/>
                  <a:pt x="146" y="52"/>
                </a:cubicBezTo>
                <a:cubicBezTo>
                  <a:pt x="146" y="58"/>
                  <a:pt x="146" y="70"/>
                  <a:pt x="135" y="82"/>
                </a:cubicBezTo>
                <a:cubicBezTo>
                  <a:pt x="129" y="87"/>
                  <a:pt x="123" y="99"/>
                  <a:pt x="105" y="105"/>
                </a:cubicBezTo>
                <a:cubicBezTo>
                  <a:pt x="123" y="111"/>
                  <a:pt x="135" y="123"/>
                  <a:pt x="141" y="128"/>
                </a:cubicBezTo>
                <a:cubicBezTo>
                  <a:pt x="152" y="140"/>
                  <a:pt x="152" y="152"/>
                  <a:pt x="152" y="164"/>
                </a:cubicBezTo>
                <a:cubicBezTo>
                  <a:pt x="152" y="181"/>
                  <a:pt x="146" y="193"/>
                  <a:pt x="135" y="204"/>
                </a:cubicBezTo>
                <a:cubicBezTo>
                  <a:pt x="117" y="216"/>
                  <a:pt x="100" y="222"/>
                  <a:pt x="76" y="222"/>
                </a:cubicBezTo>
                <a:cubicBezTo>
                  <a:pt x="53" y="222"/>
                  <a:pt x="35" y="216"/>
                  <a:pt x="18" y="204"/>
                </a:cubicBezTo>
                <a:cubicBezTo>
                  <a:pt x="6" y="199"/>
                  <a:pt x="0" y="181"/>
                  <a:pt x="0" y="164"/>
                </a:cubicBezTo>
                <a:cubicBezTo>
                  <a:pt x="0" y="152"/>
                  <a:pt x="0" y="140"/>
                  <a:pt x="12" y="128"/>
                </a:cubicBezTo>
                <a:cubicBezTo>
                  <a:pt x="18" y="123"/>
                  <a:pt x="29" y="111"/>
                  <a:pt x="41" y="105"/>
                </a:cubicBezTo>
                <a:cubicBezTo>
                  <a:pt x="29" y="99"/>
                  <a:pt x="18" y="87"/>
                  <a:pt x="12" y="82"/>
                </a:cubicBezTo>
                <a:cubicBezTo>
                  <a:pt x="12" y="70"/>
                  <a:pt x="6" y="58"/>
                  <a:pt x="6" y="52"/>
                </a:cubicBezTo>
                <a:cubicBezTo>
                  <a:pt x="6" y="35"/>
                  <a:pt x="12" y="23"/>
                  <a:pt x="24" y="12"/>
                </a:cubicBezTo>
                <a:cubicBezTo>
                  <a:pt x="41" y="0"/>
                  <a:pt x="53" y="0"/>
                  <a:pt x="76" y="0"/>
                </a:cubicBezTo>
                <a:close/>
                <a:moveTo>
                  <a:pt x="41" y="158"/>
                </a:moveTo>
                <a:lnTo>
                  <a:pt x="41" y="158"/>
                </a:lnTo>
                <a:cubicBezTo>
                  <a:pt x="41" y="169"/>
                  <a:pt x="47" y="175"/>
                  <a:pt x="53" y="181"/>
                </a:cubicBezTo>
                <a:cubicBezTo>
                  <a:pt x="59" y="187"/>
                  <a:pt x="65" y="187"/>
                  <a:pt x="76" y="187"/>
                </a:cubicBezTo>
                <a:cubicBezTo>
                  <a:pt x="88" y="187"/>
                  <a:pt x="94" y="187"/>
                  <a:pt x="100" y="181"/>
                </a:cubicBezTo>
                <a:cubicBezTo>
                  <a:pt x="105" y="175"/>
                  <a:pt x="111" y="169"/>
                  <a:pt x="111" y="164"/>
                </a:cubicBezTo>
                <a:cubicBezTo>
                  <a:pt x="111" y="152"/>
                  <a:pt x="105" y="146"/>
                  <a:pt x="100" y="140"/>
                </a:cubicBezTo>
                <a:cubicBezTo>
                  <a:pt x="94" y="134"/>
                  <a:pt x="88" y="128"/>
                  <a:pt x="76" y="123"/>
                </a:cubicBezTo>
                <a:cubicBezTo>
                  <a:pt x="53" y="134"/>
                  <a:pt x="41" y="146"/>
                  <a:pt x="41" y="158"/>
                </a:cubicBezTo>
                <a:close/>
                <a:moveTo>
                  <a:pt x="76" y="29"/>
                </a:moveTo>
                <a:lnTo>
                  <a:pt x="76" y="29"/>
                </a:lnTo>
                <a:cubicBezTo>
                  <a:pt x="70" y="29"/>
                  <a:pt x="65" y="35"/>
                  <a:pt x="59" y="35"/>
                </a:cubicBezTo>
                <a:cubicBezTo>
                  <a:pt x="53" y="41"/>
                  <a:pt x="53" y="47"/>
                  <a:pt x="53" y="52"/>
                </a:cubicBezTo>
                <a:cubicBezTo>
                  <a:pt x="53" y="58"/>
                  <a:pt x="53" y="64"/>
                  <a:pt x="53" y="70"/>
                </a:cubicBezTo>
                <a:cubicBezTo>
                  <a:pt x="59" y="76"/>
                  <a:pt x="65" y="82"/>
                  <a:pt x="76" y="82"/>
                </a:cubicBezTo>
                <a:cubicBezTo>
                  <a:pt x="88" y="82"/>
                  <a:pt x="94" y="76"/>
                  <a:pt x="100" y="70"/>
                </a:cubicBezTo>
                <a:cubicBezTo>
                  <a:pt x="100" y="64"/>
                  <a:pt x="105" y="58"/>
                  <a:pt x="105" y="52"/>
                </a:cubicBezTo>
                <a:cubicBezTo>
                  <a:pt x="105" y="47"/>
                  <a:pt x="100" y="41"/>
                  <a:pt x="94" y="35"/>
                </a:cubicBezTo>
                <a:cubicBezTo>
                  <a:pt x="88" y="35"/>
                  <a:pt x="82" y="29"/>
                  <a:pt x="76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66" name="Freeform 242"/>
          <p:cNvSpPr>
            <a:spLocks noChangeArrowheads="1"/>
          </p:cNvSpPr>
          <p:nvPr/>
        </p:nvSpPr>
        <p:spPr bwMode="auto">
          <a:xfrm>
            <a:off x="2769137" y="2153090"/>
            <a:ext cx="58014" cy="118351"/>
          </a:xfrm>
          <a:custGeom>
            <a:avLst/>
            <a:gdLst>
              <a:gd name="T0" fmla="*/ 111 w 112"/>
              <a:gd name="T1" fmla="*/ 223 h 224"/>
              <a:gd name="T2" fmla="*/ 111 w 112"/>
              <a:gd name="T3" fmla="*/ 223 h 224"/>
              <a:gd name="T4" fmla="*/ 64 w 112"/>
              <a:gd name="T5" fmla="*/ 223 h 224"/>
              <a:gd name="T6" fmla="*/ 64 w 112"/>
              <a:gd name="T7" fmla="*/ 94 h 224"/>
              <a:gd name="T8" fmla="*/ 64 w 112"/>
              <a:gd name="T9" fmla="*/ 71 h 224"/>
              <a:gd name="T10" fmla="*/ 64 w 112"/>
              <a:gd name="T11" fmla="*/ 47 h 224"/>
              <a:gd name="T12" fmla="*/ 47 w 112"/>
              <a:gd name="T13" fmla="*/ 65 h 224"/>
              <a:gd name="T14" fmla="*/ 23 w 112"/>
              <a:gd name="T15" fmla="*/ 82 h 224"/>
              <a:gd name="T16" fmla="*/ 0 w 112"/>
              <a:gd name="T17" fmla="*/ 59 h 224"/>
              <a:gd name="T18" fmla="*/ 70 w 112"/>
              <a:gd name="T19" fmla="*/ 0 h 224"/>
              <a:gd name="T20" fmla="*/ 111 w 112"/>
              <a:gd name="T21" fmla="*/ 0 h 224"/>
              <a:gd name="T22" fmla="*/ 111 w 112"/>
              <a:gd name="T23" fmla="*/ 2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4">
                <a:moveTo>
                  <a:pt x="111" y="223"/>
                </a:moveTo>
                <a:lnTo>
                  <a:pt x="111" y="223"/>
                </a:lnTo>
                <a:cubicBezTo>
                  <a:pt x="64" y="223"/>
                  <a:pt x="64" y="223"/>
                  <a:pt x="64" y="223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chemeClr val="bg2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167" name="Freeform 243"/>
          <p:cNvSpPr>
            <a:spLocks noChangeArrowheads="1"/>
          </p:cNvSpPr>
          <p:nvPr/>
        </p:nvSpPr>
        <p:spPr bwMode="auto">
          <a:xfrm>
            <a:off x="2766815" y="2406037"/>
            <a:ext cx="81222" cy="118353"/>
          </a:xfrm>
          <a:custGeom>
            <a:avLst/>
            <a:gdLst>
              <a:gd name="T0" fmla="*/ 76 w 153"/>
              <a:gd name="T1" fmla="*/ 0 h 223"/>
              <a:gd name="T2" fmla="*/ 76 w 153"/>
              <a:gd name="T3" fmla="*/ 0 h 223"/>
              <a:gd name="T4" fmla="*/ 129 w 153"/>
              <a:gd name="T5" fmla="*/ 11 h 223"/>
              <a:gd name="T6" fmla="*/ 146 w 153"/>
              <a:gd name="T7" fmla="*/ 52 h 223"/>
              <a:gd name="T8" fmla="*/ 135 w 153"/>
              <a:gd name="T9" fmla="*/ 82 h 223"/>
              <a:gd name="T10" fmla="*/ 105 w 153"/>
              <a:gd name="T11" fmla="*/ 105 h 223"/>
              <a:gd name="T12" fmla="*/ 140 w 153"/>
              <a:gd name="T13" fmla="*/ 129 h 223"/>
              <a:gd name="T14" fmla="*/ 152 w 153"/>
              <a:gd name="T15" fmla="*/ 163 h 223"/>
              <a:gd name="T16" fmla="*/ 135 w 153"/>
              <a:gd name="T17" fmla="*/ 204 h 223"/>
              <a:gd name="T18" fmla="*/ 76 w 153"/>
              <a:gd name="T19" fmla="*/ 222 h 223"/>
              <a:gd name="T20" fmla="*/ 18 w 153"/>
              <a:gd name="T21" fmla="*/ 204 h 223"/>
              <a:gd name="T22" fmla="*/ 0 w 153"/>
              <a:gd name="T23" fmla="*/ 163 h 223"/>
              <a:gd name="T24" fmla="*/ 12 w 153"/>
              <a:gd name="T25" fmla="*/ 129 h 223"/>
              <a:gd name="T26" fmla="*/ 41 w 153"/>
              <a:gd name="T27" fmla="*/ 105 h 223"/>
              <a:gd name="T28" fmla="*/ 12 w 153"/>
              <a:gd name="T29" fmla="*/ 82 h 223"/>
              <a:gd name="T30" fmla="*/ 6 w 153"/>
              <a:gd name="T31" fmla="*/ 52 h 223"/>
              <a:gd name="T32" fmla="*/ 23 w 153"/>
              <a:gd name="T33" fmla="*/ 11 h 223"/>
              <a:gd name="T34" fmla="*/ 76 w 153"/>
              <a:gd name="T35" fmla="*/ 0 h 223"/>
              <a:gd name="T36" fmla="*/ 41 w 153"/>
              <a:gd name="T37" fmla="*/ 163 h 223"/>
              <a:gd name="T38" fmla="*/ 41 w 153"/>
              <a:gd name="T39" fmla="*/ 163 h 223"/>
              <a:gd name="T40" fmla="*/ 53 w 153"/>
              <a:gd name="T41" fmla="*/ 181 h 223"/>
              <a:gd name="T42" fmla="*/ 76 w 153"/>
              <a:gd name="T43" fmla="*/ 187 h 223"/>
              <a:gd name="T44" fmla="*/ 99 w 153"/>
              <a:gd name="T45" fmla="*/ 181 h 223"/>
              <a:gd name="T46" fmla="*/ 111 w 153"/>
              <a:gd name="T47" fmla="*/ 163 h 223"/>
              <a:gd name="T48" fmla="*/ 99 w 153"/>
              <a:gd name="T49" fmla="*/ 140 h 223"/>
              <a:gd name="T50" fmla="*/ 76 w 153"/>
              <a:gd name="T51" fmla="*/ 123 h 223"/>
              <a:gd name="T52" fmla="*/ 41 w 153"/>
              <a:gd name="T53" fmla="*/ 163 h 223"/>
              <a:gd name="T54" fmla="*/ 76 w 153"/>
              <a:gd name="T55" fmla="*/ 29 h 223"/>
              <a:gd name="T56" fmla="*/ 76 w 153"/>
              <a:gd name="T57" fmla="*/ 29 h 223"/>
              <a:gd name="T58" fmla="*/ 59 w 153"/>
              <a:gd name="T59" fmla="*/ 35 h 223"/>
              <a:gd name="T60" fmla="*/ 47 w 153"/>
              <a:gd name="T61" fmla="*/ 52 h 223"/>
              <a:gd name="T62" fmla="*/ 59 w 153"/>
              <a:gd name="T63" fmla="*/ 70 h 223"/>
              <a:gd name="T64" fmla="*/ 76 w 153"/>
              <a:gd name="T65" fmla="*/ 82 h 223"/>
              <a:gd name="T66" fmla="*/ 99 w 153"/>
              <a:gd name="T67" fmla="*/ 70 h 223"/>
              <a:gd name="T68" fmla="*/ 105 w 153"/>
              <a:gd name="T69" fmla="*/ 52 h 223"/>
              <a:gd name="T70" fmla="*/ 94 w 153"/>
              <a:gd name="T71" fmla="*/ 35 h 223"/>
              <a:gd name="T72" fmla="*/ 76 w 153"/>
              <a:gd name="T73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3">
                <a:moveTo>
                  <a:pt x="76" y="0"/>
                </a:moveTo>
                <a:lnTo>
                  <a:pt x="76" y="0"/>
                </a:lnTo>
                <a:cubicBezTo>
                  <a:pt x="99" y="0"/>
                  <a:pt x="117" y="0"/>
                  <a:pt x="129" y="11"/>
                </a:cubicBezTo>
                <a:cubicBezTo>
                  <a:pt x="140" y="23"/>
                  <a:pt x="146" y="35"/>
                  <a:pt x="146" y="52"/>
                </a:cubicBezTo>
                <a:cubicBezTo>
                  <a:pt x="146" y="64"/>
                  <a:pt x="146" y="70"/>
                  <a:pt x="135" y="82"/>
                </a:cubicBezTo>
                <a:cubicBezTo>
                  <a:pt x="129" y="88"/>
                  <a:pt x="123" y="99"/>
                  <a:pt x="105" y="105"/>
                </a:cubicBezTo>
                <a:cubicBezTo>
                  <a:pt x="123" y="111"/>
                  <a:pt x="135" y="123"/>
                  <a:pt x="140" y="129"/>
                </a:cubicBezTo>
                <a:cubicBezTo>
                  <a:pt x="152" y="140"/>
                  <a:pt x="152" y="152"/>
                  <a:pt x="152" y="163"/>
                </a:cubicBezTo>
                <a:cubicBezTo>
                  <a:pt x="152" y="181"/>
                  <a:pt x="146" y="193"/>
                  <a:pt x="135" y="204"/>
                </a:cubicBezTo>
                <a:cubicBezTo>
                  <a:pt x="117" y="216"/>
                  <a:pt x="99" y="222"/>
                  <a:pt x="76" y="222"/>
                </a:cubicBezTo>
                <a:cubicBezTo>
                  <a:pt x="53" y="222"/>
                  <a:pt x="35" y="216"/>
                  <a:pt x="18" y="204"/>
                </a:cubicBezTo>
                <a:cubicBezTo>
                  <a:pt x="6" y="199"/>
                  <a:pt x="0" y="181"/>
                  <a:pt x="0" y="163"/>
                </a:cubicBezTo>
                <a:cubicBezTo>
                  <a:pt x="0" y="152"/>
                  <a:pt x="0" y="140"/>
                  <a:pt x="12" y="129"/>
                </a:cubicBezTo>
                <a:cubicBezTo>
                  <a:pt x="18" y="123"/>
                  <a:pt x="29" y="111"/>
                  <a:pt x="41" y="105"/>
                </a:cubicBezTo>
                <a:cubicBezTo>
                  <a:pt x="29" y="99"/>
                  <a:pt x="18" y="88"/>
                  <a:pt x="12" y="82"/>
                </a:cubicBezTo>
                <a:cubicBezTo>
                  <a:pt x="12" y="70"/>
                  <a:pt x="6" y="58"/>
                  <a:pt x="6" y="52"/>
                </a:cubicBezTo>
                <a:cubicBezTo>
                  <a:pt x="6" y="35"/>
                  <a:pt x="12" y="23"/>
                  <a:pt x="23" y="11"/>
                </a:cubicBezTo>
                <a:cubicBezTo>
                  <a:pt x="41" y="0"/>
                  <a:pt x="59" y="0"/>
                  <a:pt x="76" y="0"/>
                </a:cubicBezTo>
                <a:close/>
                <a:moveTo>
                  <a:pt x="41" y="163"/>
                </a:moveTo>
                <a:lnTo>
                  <a:pt x="41" y="163"/>
                </a:lnTo>
                <a:cubicBezTo>
                  <a:pt x="41" y="169"/>
                  <a:pt x="47" y="175"/>
                  <a:pt x="53" y="181"/>
                </a:cubicBezTo>
                <a:cubicBezTo>
                  <a:pt x="59" y="187"/>
                  <a:pt x="64" y="187"/>
                  <a:pt x="76" y="187"/>
                </a:cubicBezTo>
                <a:cubicBezTo>
                  <a:pt x="88" y="187"/>
                  <a:pt x="94" y="187"/>
                  <a:pt x="99" y="181"/>
                </a:cubicBezTo>
                <a:cubicBezTo>
                  <a:pt x="105" y="175"/>
                  <a:pt x="111" y="169"/>
                  <a:pt x="111" y="163"/>
                </a:cubicBezTo>
                <a:cubicBezTo>
                  <a:pt x="111" y="152"/>
                  <a:pt x="105" y="146"/>
                  <a:pt x="99" y="140"/>
                </a:cubicBezTo>
                <a:cubicBezTo>
                  <a:pt x="94" y="134"/>
                  <a:pt x="88" y="129"/>
                  <a:pt x="76" y="123"/>
                </a:cubicBezTo>
                <a:cubicBezTo>
                  <a:pt x="53" y="134"/>
                  <a:pt x="41" y="146"/>
                  <a:pt x="41" y="163"/>
                </a:cubicBezTo>
                <a:close/>
                <a:moveTo>
                  <a:pt x="76" y="29"/>
                </a:moveTo>
                <a:lnTo>
                  <a:pt x="76" y="29"/>
                </a:lnTo>
                <a:cubicBezTo>
                  <a:pt x="70" y="29"/>
                  <a:pt x="64" y="35"/>
                  <a:pt x="59" y="35"/>
                </a:cubicBezTo>
                <a:cubicBezTo>
                  <a:pt x="53" y="41"/>
                  <a:pt x="47" y="47"/>
                  <a:pt x="47" y="52"/>
                </a:cubicBezTo>
                <a:cubicBezTo>
                  <a:pt x="47" y="58"/>
                  <a:pt x="53" y="64"/>
                  <a:pt x="59" y="70"/>
                </a:cubicBezTo>
                <a:cubicBezTo>
                  <a:pt x="59" y="76"/>
                  <a:pt x="64" y="82"/>
                  <a:pt x="76" y="82"/>
                </a:cubicBezTo>
                <a:cubicBezTo>
                  <a:pt x="88" y="82"/>
                  <a:pt x="94" y="76"/>
                  <a:pt x="99" y="70"/>
                </a:cubicBezTo>
                <a:cubicBezTo>
                  <a:pt x="99" y="64"/>
                  <a:pt x="105" y="58"/>
                  <a:pt x="105" y="52"/>
                </a:cubicBezTo>
                <a:cubicBezTo>
                  <a:pt x="105" y="47"/>
                  <a:pt x="99" y="41"/>
                  <a:pt x="94" y="35"/>
                </a:cubicBezTo>
                <a:cubicBezTo>
                  <a:pt x="88" y="35"/>
                  <a:pt x="82" y="29"/>
                  <a:pt x="76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68" name="Freeform 244"/>
          <p:cNvSpPr>
            <a:spLocks noChangeArrowheads="1"/>
          </p:cNvSpPr>
          <p:nvPr/>
        </p:nvSpPr>
        <p:spPr bwMode="auto">
          <a:xfrm>
            <a:off x="2722725" y="2658982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69" name="Freeform 245"/>
          <p:cNvSpPr>
            <a:spLocks noChangeArrowheads="1"/>
          </p:cNvSpPr>
          <p:nvPr/>
        </p:nvSpPr>
        <p:spPr bwMode="auto">
          <a:xfrm>
            <a:off x="2815552" y="2658982"/>
            <a:ext cx="76581" cy="118351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2 w 147"/>
              <a:gd name="T5" fmla="*/ 100 h 223"/>
              <a:gd name="T6" fmla="*/ 146 w 147"/>
              <a:gd name="T7" fmla="*/ 146 h 223"/>
              <a:gd name="T8" fmla="*/ 122 w 147"/>
              <a:gd name="T9" fmla="*/ 205 h 223"/>
              <a:gd name="T10" fmla="*/ 58 w 147"/>
              <a:gd name="T11" fmla="*/ 222 h 223"/>
              <a:gd name="T12" fmla="*/ 0 w 147"/>
              <a:gd name="T13" fmla="*/ 211 h 223"/>
              <a:gd name="T14" fmla="*/ 0 w 147"/>
              <a:gd name="T15" fmla="*/ 170 h 223"/>
              <a:gd name="T16" fmla="*/ 23 w 147"/>
              <a:gd name="T17" fmla="*/ 181 h 223"/>
              <a:gd name="T18" fmla="*/ 52 w 147"/>
              <a:gd name="T19" fmla="*/ 187 h 223"/>
              <a:gd name="T20" fmla="*/ 99 w 147"/>
              <a:gd name="T21" fmla="*/ 152 h 223"/>
              <a:gd name="T22" fmla="*/ 52 w 147"/>
              <a:gd name="T23" fmla="*/ 117 h 223"/>
              <a:gd name="T24" fmla="*/ 35 w 147"/>
              <a:gd name="T25" fmla="*/ 117 h 223"/>
              <a:gd name="T26" fmla="*/ 17 w 147"/>
              <a:gd name="T27" fmla="*/ 123 h 223"/>
              <a:gd name="T28" fmla="*/ 0 w 147"/>
              <a:gd name="T29" fmla="*/ 111 h 223"/>
              <a:gd name="T30" fmla="*/ 11 w 147"/>
              <a:gd name="T31" fmla="*/ 0 h 223"/>
              <a:gd name="T32" fmla="*/ 128 w 147"/>
              <a:gd name="T33" fmla="*/ 0 h 223"/>
              <a:gd name="T34" fmla="*/ 128 w 147"/>
              <a:gd name="T35" fmla="*/ 41 h 223"/>
              <a:gd name="T36" fmla="*/ 52 w 147"/>
              <a:gd name="T37" fmla="*/ 41 h 223"/>
              <a:gd name="T38" fmla="*/ 46 w 147"/>
              <a:gd name="T39" fmla="*/ 82 h 223"/>
              <a:gd name="T40" fmla="*/ 52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93" y="82"/>
                  <a:pt x="111" y="88"/>
                  <a:pt x="122" y="100"/>
                </a:cubicBezTo>
                <a:cubicBezTo>
                  <a:pt x="140" y="111"/>
                  <a:pt x="146" y="123"/>
                  <a:pt x="146" y="146"/>
                </a:cubicBezTo>
                <a:cubicBezTo>
                  <a:pt x="146" y="170"/>
                  <a:pt x="134" y="187"/>
                  <a:pt x="122" y="205"/>
                </a:cubicBezTo>
                <a:cubicBezTo>
                  <a:pt x="105" y="216"/>
                  <a:pt x="81" y="222"/>
                  <a:pt x="58" y="222"/>
                </a:cubicBezTo>
                <a:cubicBezTo>
                  <a:pt x="35" y="222"/>
                  <a:pt x="11" y="216"/>
                  <a:pt x="0" y="211"/>
                </a:cubicBezTo>
                <a:cubicBezTo>
                  <a:pt x="0" y="170"/>
                  <a:pt x="0" y="170"/>
                  <a:pt x="0" y="170"/>
                </a:cubicBezTo>
                <a:cubicBezTo>
                  <a:pt x="5" y="176"/>
                  <a:pt x="17" y="176"/>
                  <a:pt x="23" y="181"/>
                </a:cubicBezTo>
                <a:cubicBezTo>
                  <a:pt x="35" y="181"/>
                  <a:pt x="46" y="187"/>
                  <a:pt x="52" y="187"/>
                </a:cubicBezTo>
                <a:cubicBezTo>
                  <a:pt x="81" y="187"/>
                  <a:pt x="99" y="176"/>
                  <a:pt x="99" y="152"/>
                </a:cubicBezTo>
                <a:cubicBezTo>
                  <a:pt x="99" y="129"/>
                  <a:pt x="81" y="117"/>
                  <a:pt x="52" y="117"/>
                </a:cubicBezTo>
                <a:cubicBezTo>
                  <a:pt x="46" y="117"/>
                  <a:pt x="41" y="117"/>
                  <a:pt x="35" y="117"/>
                </a:cubicBezTo>
                <a:cubicBezTo>
                  <a:pt x="29" y="117"/>
                  <a:pt x="23" y="123"/>
                  <a:pt x="17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1" y="0"/>
                  <a:pt x="11" y="0"/>
                  <a:pt x="1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82"/>
                  <a:pt x="46" y="82"/>
                  <a:pt x="46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8" y="82"/>
                  <a:pt x="64" y="82"/>
                  <a:pt x="76" y="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0" name="Freeform 246"/>
          <p:cNvSpPr>
            <a:spLocks noChangeArrowheads="1"/>
          </p:cNvSpPr>
          <p:nvPr/>
        </p:nvSpPr>
        <p:spPr bwMode="auto">
          <a:xfrm>
            <a:off x="2720404" y="2907289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1 h 223"/>
              <a:gd name="T14" fmla="*/ 100 w 153"/>
              <a:gd name="T15" fmla="*/ 70 h 223"/>
              <a:gd name="T16" fmla="*/ 94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1 w 153"/>
              <a:gd name="T35" fmla="*/ 29 h 223"/>
              <a:gd name="T36" fmla="*/ 147 w 153"/>
              <a:gd name="T37" fmla="*/ 64 h 223"/>
              <a:gd name="T38" fmla="*/ 141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4" y="93"/>
                  <a:pt x="94" y="87"/>
                  <a:pt x="100" y="81"/>
                </a:cubicBezTo>
                <a:cubicBezTo>
                  <a:pt x="100" y="81"/>
                  <a:pt x="100" y="76"/>
                  <a:pt x="100" y="70"/>
                </a:cubicBezTo>
                <a:cubicBezTo>
                  <a:pt x="100" y="58"/>
                  <a:pt x="100" y="52"/>
                  <a:pt x="94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6"/>
                </a:cubicBezTo>
                <a:cubicBezTo>
                  <a:pt x="41" y="52"/>
                  <a:pt x="36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7"/>
                  <a:pt x="30" y="17"/>
                </a:cubicBezTo>
                <a:cubicBezTo>
                  <a:pt x="36" y="11"/>
                  <a:pt x="41" y="5"/>
                  <a:pt x="53" y="5"/>
                </a:cubicBezTo>
                <a:cubicBezTo>
                  <a:pt x="59" y="5"/>
                  <a:pt x="70" y="0"/>
                  <a:pt x="76" y="0"/>
                </a:cubicBezTo>
                <a:cubicBezTo>
                  <a:pt x="94" y="0"/>
                  <a:pt x="106" y="5"/>
                  <a:pt x="117" y="11"/>
                </a:cubicBezTo>
                <a:cubicBezTo>
                  <a:pt x="123" y="17"/>
                  <a:pt x="135" y="23"/>
                  <a:pt x="141" y="29"/>
                </a:cubicBezTo>
                <a:cubicBezTo>
                  <a:pt x="147" y="41"/>
                  <a:pt x="147" y="52"/>
                  <a:pt x="147" y="64"/>
                </a:cubicBezTo>
                <a:cubicBezTo>
                  <a:pt x="147" y="70"/>
                  <a:pt x="147" y="81"/>
                  <a:pt x="141" y="87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8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1" name="Freeform 247"/>
          <p:cNvSpPr>
            <a:spLocks noChangeArrowheads="1"/>
          </p:cNvSpPr>
          <p:nvPr/>
        </p:nvSpPr>
        <p:spPr bwMode="auto">
          <a:xfrm>
            <a:off x="2813229" y="2907289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2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2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7" y="105"/>
                </a:cubicBezTo>
                <a:cubicBezTo>
                  <a:pt x="93" y="93"/>
                  <a:pt x="93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2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1" y="23"/>
                  <a:pt x="17" y="17"/>
                  <a:pt x="29" y="17"/>
                </a:cubicBezTo>
                <a:cubicBezTo>
                  <a:pt x="35" y="11"/>
                  <a:pt x="41" y="5"/>
                  <a:pt x="52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8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2" name="Freeform 248"/>
          <p:cNvSpPr>
            <a:spLocks noChangeArrowheads="1"/>
          </p:cNvSpPr>
          <p:nvPr/>
        </p:nvSpPr>
        <p:spPr bwMode="auto">
          <a:xfrm>
            <a:off x="2720404" y="3160239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2 h 223"/>
              <a:gd name="T14" fmla="*/ 100 w 153"/>
              <a:gd name="T15" fmla="*/ 70 h 223"/>
              <a:gd name="T16" fmla="*/ 94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2 h 223"/>
              <a:gd name="T28" fmla="*/ 53 w 153"/>
              <a:gd name="T29" fmla="*/ 6 h 223"/>
              <a:gd name="T30" fmla="*/ 76 w 153"/>
              <a:gd name="T31" fmla="*/ 0 h 223"/>
              <a:gd name="T32" fmla="*/ 117 w 153"/>
              <a:gd name="T33" fmla="*/ 12 h 223"/>
              <a:gd name="T34" fmla="*/ 141 w 153"/>
              <a:gd name="T35" fmla="*/ 29 h 223"/>
              <a:gd name="T36" fmla="*/ 147 w 153"/>
              <a:gd name="T37" fmla="*/ 64 h 223"/>
              <a:gd name="T38" fmla="*/ 141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3"/>
                  <a:pt x="82" y="111"/>
                  <a:pt x="88" y="105"/>
                </a:cubicBezTo>
                <a:cubicBezTo>
                  <a:pt x="94" y="93"/>
                  <a:pt x="94" y="88"/>
                  <a:pt x="100" y="82"/>
                </a:cubicBezTo>
                <a:cubicBezTo>
                  <a:pt x="100" y="82"/>
                  <a:pt x="100" y="76"/>
                  <a:pt x="100" y="70"/>
                </a:cubicBezTo>
                <a:cubicBezTo>
                  <a:pt x="100" y="58"/>
                  <a:pt x="100" y="53"/>
                  <a:pt x="94" y="47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7"/>
                </a:cubicBezTo>
                <a:cubicBezTo>
                  <a:pt x="41" y="53"/>
                  <a:pt x="36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8"/>
                  <a:pt x="30" y="12"/>
                </a:cubicBezTo>
                <a:cubicBezTo>
                  <a:pt x="36" y="12"/>
                  <a:pt x="41" y="6"/>
                  <a:pt x="53" y="6"/>
                </a:cubicBezTo>
                <a:cubicBezTo>
                  <a:pt x="59" y="6"/>
                  <a:pt x="70" y="0"/>
                  <a:pt x="76" y="0"/>
                </a:cubicBezTo>
                <a:cubicBezTo>
                  <a:pt x="94" y="0"/>
                  <a:pt x="106" y="6"/>
                  <a:pt x="117" y="12"/>
                </a:cubicBezTo>
                <a:cubicBezTo>
                  <a:pt x="123" y="18"/>
                  <a:pt x="135" y="23"/>
                  <a:pt x="141" y="29"/>
                </a:cubicBezTo>
                <a:cubicBezTo>
                  <a:pt x="147" y="41"/>
                  <a:pt x="147" y="53"/>
                  <a:pt x="147" y="64"/>
                </a:cubicBezTo>
                <a:cubicBezTo>
                  <a:pt x="147" y="70"/>
                  <a:pt x="147" y="82"/>
                  <a:pt x="141" y="88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9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3" name="Freeform 249"/>
          <p:cNvSpPr>
            <a:spLocks noChangeArrowheads="1"/>
          </p:cNvSpPr>
          <p:nvPr/>
        </p:nvSpPr>
        <p:spPr bwMode="auto">
          <a:xfrm>
            <a:off x="2813229" y="3162559"/>
            <a:ext cx="81222" cy="118353"/>
          </a:xfrm>
          <a:custGeom>
            <a:avLst/>
            <a:gdLst>
              <a:gd name="T0" fmla="*/ 152 w 153"/>
              <a:gd name="T1" fmla="*/ 93 h 223"/>
              <a:gd name="T2" fmla="*/ 152 w 153"/>
              <a:gd name="T3" fmla="*/ 93 h 223"/>
              <a:gd name="T4" fmla="*/ 128 w 153"/>
              <a:gd name="T5" fmla="*/ 193 h 223"/>
              <a:gd name="T6" fmla="*/ 41 w 153"/>
              <a:gd name="T7" fmla="*/ 222 h 223"/>
              <a:gd name="T8" fmla="*/ 11 w 153"/>
              <a:gd name="T9" fmla="*/ 222 h 223"/>
              <a:gd name="T10" fmla="*/ 11 w 153"/>
              <a:gd name="T11" fmla="*/ 181 h 223"/>
              <a:gd name="T12" fmla="*/ 41 w 153"/>
              <a:gd name="T13" fmla="*/ 187 h 223"/>
              <a:gd name="T14" fmla="*/ 76 w 153"/>
              <a:gd name="T15" fmla="*/ 181 h 223"/>
              <a:gd name="T16" fmla="*/ 99 w 153"/>
              <a:gd name="T17" fmla="*/ 158 h 223"/>
              <a:gd name="T18" fmla="*/ 111 w 153"/>
              <a:gd name="T19" fmla="*/ 117 h 223"/>
              <a:gd name="T20" fmla="*/ 111 w 153"/>
              <a:gd name="T21" fmla="*/ 117 h 223"/>
              <a:gd name="T22" fmla="*/ 87 w 153"/>
              <a:gd name="T23" fmla="*/ 134 h 223"/>
              <a:gd name="T24" fmla="*/ 58 w 153"/>
              <a:gd name="T25" fmla="*/ 140 h 223"/>
              <a:gd name="T26" fmla="*/ 17 w 153"/>
              <a:gd name="T27" fmla="*/ 123 h 223"/>
              <a:gd name="T28" fmla="*/ 0 w 153"/>
              <a:gd name="T29" fmla="*/ 76 h 223"/>
              <a:gd name="T30" fmla="*/ 17 w 153"/>
              <a:gd name="T31" fmla="*/ 17 h 223"/>
              <a:gd name="T32" fmla="*/ 70 w 153"/>
              <a:gd name="T33" fmla="*/ 0 h 223"/>
              <a:gd name="T34" fmla="*/ 117 w 153"/>
              <a:gd name="T35" fmla="*/ 12 h 223"/>
              <a:gd name="T36" fmla="*/ 146 w 153"/>
              <a:gd name="T37" fmla="*/ 41 h 223"/>
              <a:gd name="T38" fmla="*/ 152 w 153"/>
              <a:gd name="T39" fmla="*/ 93 h 223"/>
              <a:gd name="T40" fmla="*/ 76 w 153"/>
              <a:gd name="T41" fmla="*/ 35 h 223"/>
              <a:gd name="T42" fmla="*/ 76 w 153"/>
              <a:gd name="T43" fmla="*/ 35 h 223"/>
              <a:gd name="T44" fmla="*/ 52 w 153"/>
              <a:gd name="T45" fmla="*/ 47 h 223"/>
              <a:gd name="T46" fmla="*/ 41 w 153"/>
              <a:gd name="T47" fmla="*/ 70 h 223"/>
              <a:gd name="T48" fmla="*/ 52 w 153"/>
              <a:gd name="T49" fmla="*/ 99 h 223"/>
              <a:gd name="T50" fmla="*/ 70 w 153"/>
              <a:gd name="T51" fmla="*/ 105 h 223"/>
              <a:gd name="T52" fmla="*/ 99 w 153"/>
              <a:gd name="T53" fmla="*/ 99 h 223"/>
              <a:gd name="T54" fmla="*/ 105 w 153"/>
              <a:gd name="T55" fmla="*/ 76 h 223"/>
              <a:gd name="T56" fmla="*/ 99 w 153"/>
              <a:gd name="T57" fmla="*/ 47 h 223"/>
              <a:gd name="T58" fmla="*/ 76 w 153"/>
              <a:gd name="T59" fmla="*/ 3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3">
                <a:moveTo>
                  <a:pt x="152" y="93"/>
                </a:moveTo>
                <a:lnTo>
                  <a:pt x="152" y="93"/>
                </a:lnTo>
                <a:cubicBezTo>
                  <a:pt x="152" y="134"/>
                  <a:pt x="146" y="169"/>
                  <a:pt x="128" y="193"/>
                </a:cubicBezTo>
                <a:cubicBezTo>
                  <a:pt x="105" y="210"/>
                  <a:pt x="82" y="222"/>
                  <a:pt x="41" y="222"/>
                </a:cubicBezTo>
                <a:cubicBezTo>
                  <a:pt x="29" y="222"/>
                  <a:pt x="17" y="222"/>
                  <a:pt x="11" y="222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23" y="187"/>
                  <a:pt x="29" y="187"/>
                  <a:pt x="41" y="187"/>
                </a:cubicBezTo>
                <a:cubicBezTo>
                  <a:pt x="52" y="187"/>
                  <a:pt x="70" y="181"/>
                  <a:pt x="76" y="181"/>
                </a:cubicBezTo>
                <a:cubicBezTo>
                  <a:pt x="87" y="175"/>
                  <a:pt x="93" y="169"/>
                  <a:pt x="99" y="158"/>
                </a:cubicBezTo>
                <a:cubicBezTo>
                  <a:pt x="105" y="146"/>
                  <a:pt x="111" y="134"/>
                  <a:pt x="111" y="117"/>
                </a:cubicBezTo>
                <a:lnTo>
                  <a:pt x="111" y="117"/>
                </a:lnTo>
                <a:cubicBezTo>
                  <a:pt x="105" y="128"/>
                  <a:pt x="93" y="134"/>
                  <a:pt x="87" y="134"/>
                </a:cubicBezTo>
                <a:cubicBezTo>
                  <a:pt x="82" y="140"/>
                  <a:pt x="70" y="140"/>
                  <a:pt x="58" y="140"/>
                </a:cubicBezTo>
                <a:cubicBezTo>
                  <a:pt x="41" y="140"/>
                  <a:pt x="23" y="134"/>
                  <a:pt x="17" y="123"/>
                </a:cubicBezTo>
                <a:cubicBezTo>
                  <a:pt x="6" y="111"/>
                  <a:pt x="0" y="93"/>
                  <a:pt x="0" y="76"/>
                </a:cubicBezTo>
                <a:cubicBezTo>
                  <a:pt x="0" y="52"/>
                  <a:pt x="6" y="29"/>
                  <a:pt x="17" y="17"/>
                </a:cubicBezTo>
                <a:cubicBezTo>
                  <a:pt x="29" y="6"/>
                  <a:pt x="52" y="0"/>
                  <a:pt x="70" y="0"/>
                </a:cubicBezTo>
                <a:cubicBezTo>
                  <a:pt x="87" y="0"/>
                  <a:pt x="105" y="0"/>
                  <a:pt x="117" y="12"/>
                </a:cubicBezTo>
                <a:cubicBezTo>
                  <a:pt x="128" y="17"/>
                  <a:pt x="134" y="29"/>
                  <a:pt x="146" y="41"/>
                </a:cubicBezTo>
                <a:cubicBezTo>
                  <a:pt x="152" y="58"/>
                  <a:pt x="152" y="76"/>
                  <a:pt x="152" y="93"/>
                </a:cubicBezTo>
                <a:close/>
                <a:moveTo>
                  <a:pt x="76" y="35"/>
                </a:moveTo>
                <a:lnTo>
                  <a:pt x="76" y="35"/>
                </a:lnTo>
                <a:cubicBezTo>
                  <a:pt x="64" y="35"/>
                  <a:pt x="58" y="35"/>
                  <a:pt x="52" y="47"/>
                </a:cubicBezTo>
                <a:cubicBezTo>
                  <a:pt x="47" y="52"/>
                  <a:pt x="41" y="58"/>
                  <a:pt x="41" y="70"/>
                </a:cubicBezTo>
                <a:cubicBezTo>
                  <a:pt x="41" y="82"/>
                  <a:pt x="47" y="93"/>
                  <a:pt x="52" y="99"/>
                </a:cubicBezTo>
                <a:cubicBezTo>
                  <a:pt x="52" y="105"/>
                  <a:pt x="64" y="105"/>
                  <a:pt x="70" y="105"/>
                </a:cubicBezTo>
                <a:cubicBezTo>
                  <a:pt x="82" y="105"/>
                  <a:pt x="87" y="105"/>
                  <a:pt x="99" y="99"/>
                </a:cubicBezTo>
                <a:cubicBezTo>
                  <a:pt x="105" y="93"/>
                  <a:pt x="105" y="87"/>
                  <a:pt x="105" y="76"/>
                </a:cubicBezTo>
                <a:cubicBezTo>
                  <a:pt x="105" y="64"/>
                  <a:pt x="105" y="52"/>
                  <a:pt x="99" y="47"/>
                </a:cubicBezTo>
                <a:cubicBezTo>
                  <a:pt x="93" y="41"/>
                  <a:pt x="82" y="35"/>
                  <a:pt x="76" y="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5" name="Freeform 251"/>
          <p:cNvSpPr>
            <a:spLocks noChangeArrowheads="1"/>
          </p:cNvSpPr>
          <p:nvPr/>
        </p:nvSpPr>
        <p:spPr bwMode="auto">
          <a:xfrm>
            <a:off x="3073139" y="2153090"/>
            <a:ext cx="81222" cy="118351"/>
          </a:xfrm>
          <a:custGeom>
            <a:avLst/>
            <a:gdLst>
              <a:gd name="T0" fmla="*/ 152 w 153"/>
              <a:gd name="T1" fmla="*/ 223 h 224"/>
              <a:gd name="T2" fmla="*/ 152 w 153"/>
              <a:gd name="T3" fmla="*/ 223 h 224"/>
              <a:gd name="T4" fmla="*/ 0 w 153"/>
              <a:gd name="T5" fmla="*/ 223 h 224"/>
              <a:gd name="T6" fmla="*/ 0 w 153"/>
              <a:gd name="T7" fmla="*/ 188 h 224"/>
              <a:gd name="T8" fmla="*/ 58 w 153"/>
              <a:gd name="T9" fmla="*/ 135 h 224"/>
              <a:gd name="T10" fmla="*/ 87 w 153"/>
              <a:gd name="T11" fmla="*/ 100 h 224"/>
              <a:gd name="T12" fmla="*/ 99 w 153"/>
              <a:gd name="T13" fmla="*/ 82 h 224"/>
              <a:gd name="T14" fmla="*/ 99 w 153"/>
              <a:gd name="T15" fmla="*/ 65 h 224"/>
              <a:gd name="T16" fmla="*/ 93 w 153"/>
              <a:gd name="T17" fmla="*/ 41 h 224"/>
              <a:gd name="T18" fmla="*/ 76 w 153"/>
              <a:gd name="T19" fmla="*/ 36 h 224"/>
              <a:gd name="T20" fmla="*/ 52 w 153"/>
              <a:gd name="T21" fmla="*/ 41 h 224"/>
              <a:gd name="T22" fmla="*/ 23 w 153"/>
              <a:gd name="T23" fmla="*/ 59 h 224"/>
              <a:gd name="T24" fmla="*/ 0 w 153"/>
              <a:gd name="T25" fmla="*/ 30 h 224"/>
              <a:gd name="T26" fmla="*/ 29 w 153"/>
              <a:gd name="T27" fmla="*/ 12 h 224"/>
              <a:gd name="T28" fmla="*/ 52 w 153"/>
              <a:gd name="T29" fmla="*/ 0 h 224"/>
              <a:gd name="T30" fmla="*/ 76 w 153"/>
              <a:gd name="T31" fmla="*/ 0 h 224"/>
              <a:gd name="T32" fmla="*/ 117 w 153"/>
              <a:gd name="T33" fmla="*/ 6 h 224"/>
              <a:gd name="T34" fmla="*/ 140 w 153"/>
              <a:gd name="T35" fmla="*/ 24 h 224"/>
              <a:gd name="T36" fmla="*/ 146 w 153"/>
              <a:gd name="T37" fmla="*/ 59 h 224"/>
              <a:gd name="T38" fmla="*/ 140 w 153"/>
              <a:gd name="T39" fmla="*/ 88 h 224"/>
              <a:gd name="T40" fmla="*/ 128 w 153"/>
              <a:gd name="T41" fmla="*/ 111 h 224"/>
              <a:gd name="T42" fmla="*/ 87 w 153"/>
              <a:gd name="T43" fmla="*/ 152 h 224"/>
              <a:gd name="T44" fmla="*/ 58 w 153"/>
              <a:gd name="T45" fmla="*/ 182 h 224"/>
              <a:gd name="T46" fmla="*/ 58 w 153"/>
              <a:gd name="T47" fmla="*/ 182 h 224"/>
              <a:gd name="T48" fmla="*/ 152 w 153"/>
              <a:gd name="T49" fmla="*/ 182 h 224"/>
              <a:gd name="T50" fmla="*/ 152 w 153"/>
              <a:gd name="T51" fmla="*/ 2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4">
                <a:moveTo>
                  <a:pt x="152" y="223"/>
                </a:moveTo>
                <a:lnTo>
                  <a:pt x="152" y="223"/>
                </a:lnTo>
                <a:cubicBezTo>
                  <a:pt x="0" y="223"/>
                  <a:pt x="0" y="223"/>
                  <a:pt x="0" y="223"/>
                </a:cubicBezTo>
                <a:cubicBezTo>
                  <a:pt x="0" y="188"/>
                  <a:pt x="0" y="188"/>
                  <a:pt x="0" y="188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17"/>
                  <a:pt x="81" y="106"/>
                  <a:pt x="87" y="100"/>
                </a:cubicBezTo>
                <a:cubicBezTo>
                  <a:pt x="93" y="94"/>
                  <a:pt x="93" y="88"/>
                  <a:pt x="99" y="82"/>
                </a:cubicBezTo>
                <a:cubicBezTo>
                  <a:pt x="99" y="77"/>
                  <a:pt x="99" y="71"/>
                  <a:pt x="99" y="65"/>
                </a:cubicBezTo>
                <a:cubicBezTo>
                  <a:pt x="99" y="53"/>
                  <a:pt x="99" y="47"/>
                  <a:pt x="93" y="41"/>
                </a:cubicBezTo>
                <a:cubicBezTo>
                  <a:pt x="87" y="41"/>
                  <a:pt x="81" y="36"/>
                  <a:pt x="76" y="36"/>
                </a:cubicBezTo>
                <a:cubicBezTo>
                  <a:pt x="64" y="36"/>
                  <a:pt x="58" y="41"/>
                  <a:pt x="52" y="41"/>
                </a:cubicBezTo>
                <a:cubicBezTo>
                  <a:pt x="41" y="47"/>
                  <a:pt x="35" y="53"/>
                  <a:pt x="23" y="59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18"/>
                  <a:pt x="17" y="12"/>
                  <a:pt x="29" y="12"/>
                </a:cubicBezTo>
                <a:cubicBezTo>
                  <a:pt x="35" y="6"/>
                  <a:pt x="41" y="0"/>
                  <a:pt x="52" y="0"/>
                </a:cubicBezTo>
                <a:cubicBezTo>
                  <a:pt x="58" y="0"/>
                  <a:pt x="70" y="0"/>
                  <a:pt x="76" y="0"/>
                </a:cubicBezTo>
                <a:cubicBezTo>
                  <a:pt x="93" y="0"/>
                  <a:pt x="105" y="0"/>
                  <a:pt x="117" y="6"/>
                </a:cubicBezTo>
                <a:cubicBezTo>
                  <a:pt x="122" y="12"/>
                  <a:pt x="134" y="18"/>
                  <a:pt x="140" y="24"/>
                </a:cubicBezTo>
                <a:cubicBezTo>
                  <a:pt x="146" y="36"/>
                  <a:pt x="146" y="47"/>
                  <a:pt x="146" y="59"/>
                </a:cubicBezTo>
                <a:cubicBezTo>
                  <a:pt x="146" y="65"/>
                  <a:pt x="146" y="77"/>
                  <a:pt x="140" y="88"/>
                </a:cubicBezTo>
                <a:cubicBezTo>
                  <a:pt x="140" y="94"/>
                  <a:pt x="134" y="106"/>
                  <a:pt x="128" y="111"/>
                </a:cubicBezTo>
                <a:cubicBezTo>
                  <a:pt x="117" y="123"/>
                  <a:pt x="105" y="135"/>
                  <a:pt x="87" y="152"/>
                </a:cubicBezTo>
                <a:cubicBezTo>
                  <a:pt x="58" y="182"/>
                  <a:pt x="58" y="182"/>
                  <a:pt x="58" y="182"/>
                </a:cubicBezTo>
                <a:lnTo>
                  <a:pt x="58" y="182"/>
                </a:lnTo>
                <a:cubicBezTo>
                  <a:pt x="152" y="182"/>
                  <a:pt x="152" y="182"/>
                  <a:pt x="152" y="182"/>
                </a:cubicBezTo>
                <a:lnTo>
                  <a:pt x="152" y="223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6" name="Freeform 252"/>
          <p:cNvSpPr>
            <a:spLocks noChangeArrowheads="1"/>
          </p:cNvSpPr>
          <p:nvPr/>
        </p:nvSpPr>
        <p:spPr bwMode="auto">
          <a:xfrm>
            <a:off x="3073139" y="2406037"/>
            <a:ext cx="81222" cy="118353"/>
          </a:xfrm>
          <a:custGeom>
            <a:avLst/>
            <a:gdLst>
              <a:gd name="T0" fmla="*/ 152 w 153"/>
              <a:gd name="T1" fmla="*/ 93 h 223"/>
              <a:gd name="T2" fmla="*/ 152 w 153"/>
              <a:gd name="T3" fmla="*/ 93 h 223"/>
              <a:gd name="T4" fmla="*/ 122 w 153"/>
              <a:gd name="T5" fmla="*/ 193 h 223"/>
              <a:gd name="T6" fmla="*/ 41 w 153"/>
              <a:gd name="T7" fmla="*/ 222 h 223"/>
              <a:gd name="T8" fmla="*/ 11 w 153"/>
              <a:gd name="T9" fmla="*/ 222 h 223"/>
              <a:gd name="T10" fmla="*/ 11 w 153"/>
              <a:gd name="T11" fmla="*/ 181 h 223"/>
              <a:gd name="T12" fmla="*/ 41 w 153"/>
              <a:gd name="T13" fmla="*/ 187 h 223"/>
              <a:gd name="T14" fmla="*/ 76 w 153"/>
              <a:gd name="T15" fmla="*/ 181 h 223"/>
              <a:gd name="T16" fmla="*/ 99 w 153"/>
              <a:gd name="T17" fmla="*/ 158 h 223"/>
              <a:gd name="T18" fmla="*/ 111 w 153"/>
              <a:gd name="T19" fmla="*/ 117 h 223"/>
              <a:gd name="T20" fmla="*/ 111 w 153"/>
              <a:gd name="T21" fmla="*/ 117 h 223"/>
              <a:gd name="T22" fmla="*/ 87 w 153"/>
              <a:gd name="T23" fmla="*/ 140 h 223"/>
              <a:gd name="T24" fmla="*/ 58 w 153"/>
              <a:gd name="T25" fmla="*/ 146 h 223"/>
              <a:gd name="T26" fmla="*/ 17 w 153"/>
              <a:gd name="T27" fmla="*/ 123 h 223"/>
              <a:gd name="T28" fmla="*/ 0 w 153"/>
              <a:gd name="T29" fmla="*/ 76 h 223"/>
              <a:gd name="T30" fmla="*/ 17 w 153"/>
              <a:gd name="T31" fmla="*/ 17 h 223"/>
              <a:gd name="T32" fmla="*/ 70 w 153"/>
              <a:gd name="T33" fmla="*/ 0 h 223"/>
              <a:gd name="T34" fmla="*/ 117 w 153"/>
              <a:gd name="T35" fmla="*/ 11 h 223"/>
              <a:gd name="T36" fmla="*/ 140 w 153"/>
              <a:gd name="T37" fmla="*/ 41 h 223"/>
              <a:gd name="T38" fmla="*/ 152 w 153"/>
              <a:gd name="T39" fmla="*/ 93 h 223"/>
              <a:gd name="T40" fmla="*/ 76 w 153"/>
              <a:gd name="T41" fmla="*/ 35 h 223"/>
              <a:gd name="T42" fmla="*/ 76 w 153"/>
              <a:gd name="T43" fmla="*/ 35 h 223"/>
              <a:gd name="T44" fmla="*/ 52 w 153"/>
              <a:gd name="T45" fmla="*/ 47 h 223"/>
              <a:gd name="T46" fmla="*/ 41 w 153"/>
              <a:gd name="T47" fmla="*/ 76 h 223"/>
              <a:gd name="T48" fmla="*/ 52 w 153"/>
              <a:gd name="T49" fmla="*/ 99 h 223"/>
              <a:gd name="T50" fmla="*/ 70 w 153"/>
              <a:gd name="T51" fmla="*/ 105 h 223"/>
              <a:gd name="T52" fmla="*/ 99 w 153"/>
              <a:gd name="T53" fmla="*/ 99 h 223"/>
              <a:gd name="T54" fmla="*/ 105 w 153"/>
              <a:gd name="T55" fmla="*/ 76 h 223"/>
              <a:gd name="T56" fmla="*/ 99 w 153"/>
              <a:gd name="T57" fmla="*/ 47 h 223"/>
              <a:gd name="T58" fmla="*/ 76 w 153"/>
              <a:gd name="T59" fmla="*/ 3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3">
                <a:moveTo>
                  <a:pt x="152" y="93"/>
                </a:moveTo>
                <a:lnTo>
                  <a:pt x="152" y="93"/>
                </a:lnTo>
                <a:cubicBezTo>
                  <a:pt x="152" y="134"/>
                  <a:pt x="146" y="169"/>
                  <a:pt x="122" y="193"/>
                </a:cubicBezTo>
                <a:cubicBezTo>
                  <a:pt x="105" y="210"/>
                  <a:pt x="81" y="222"/>
                  <a:pt x="41" y="222"/>
                </a:cubicBezTo>
                <a:cubicBezTo>
                  <a:pt x="29" y="222"/>
                  <a:pt x="17" y="222"/>
                  <a:pt x="11" y="222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23" y="187"/>
                  <a:pt x="29" y="187"/>
                  <a:pt x="41" y="187"/>
                </a:cubicBezTo>
                <a:cubicBezTo>
                  <a:pt x="52" y="187"/>
                  <a:pt x="70" y="181"/>
                  <a:pt x="76" y="181"/>
                </a:cubicBezTo>
                <a:cubicBezTo>
                  <a:pt x="87" y="175"/>
                  <a:pt x="93" y="169"/>
                  <a:pt x="99" y="158"/>
                </a:cubicBezTo>
                <a:cubicBezTo>
                  <a:pt x="105" y="146"/>
                  <a:pt x="111" y="134"/>
                  <a:pt x="111" y="117"/>
                </a:cubicBezTo>
                <a:lnTo>
                  <a:pt x="111" y="117"/>
                </a:lnTo>
                <a:cubicBezTo>
                  <a:pt x="105" y="129"/>
                  <a:pt x="93" y="134"/>
                  <a:pt x="87" y="140"/>
                </a:cubicBezTo>
                <a:cubicBezTo>
                  <a:pt x="81" y="140"/>
                  <a:pt x="70" y="146"/>
                  <a:pt x="58" y="146"/>
                </a:cubicBezTo>
                <a:cubicBezTo>
                  <a:pt x="41" y="146"/>
                  <a:pt x="23" y="134"/>
                  <a:pt x="17" y="123"/>
                </a:cubicBezTo>
                <a:cubicBezTo>
                  <a:pt x="5" y="111"/>
                  <a:pt x="0" y="93"/>
                  <a:pt x="0" y="76"/>
                </a:cubicBezTo>
                <a:cubicBezTo>
                  <a:pt x="0" y="52"/>
                  <a:pt x="5" y="29"/>
                  <a:pt x="17" y="17"/>
                </a:cubicBezTo>
                <a:cubicBezTo>
                  <a:pt x="29" y="6"/>
                  <a:pt x="52" y="0"/>
                  <a:pt x="70" y="0"/>
                </a:cubicBezTo>
                <a:cubicBezTo>
                  <a:pt x="87" y="0"/>
                  <a:pt x="105" y="0"/>
                  <a:pt x="117" y="11"/>
                </a:cubicBezTo>
                <a:cubicBezTo>
                  <a:pt x="128" y="17"/>
                  <a:pt x="134" y="29"/>
                  <a:pt x="140" y="41"/>
                </a:cubicBezTo>
                <a:cubicBezTo>
                  <a:pt x="152" y="58"/>
                  <a:pt x="152" y="76"/>
                  <a:pt x="152" y="93"/>
                </a:cubicBezTo>
                <a:close/>
                <a:moveTo>
                  <a:pt x="76" y="35"/>
                </a:moveTo>
                <a:lnTo>
                  <a:pt x="76" y="35"/>
                </a:lnTo>
                <a:cubicBezTo>
                  <a:pt x="64" y="35"/>
                  <a:pt x="58" y="41"/>
                  <a:pt x="52" y="47"/>
                </a:cubicBezTo>
                <a:cubicBezTo>
                  <a:pt x="46" y="52"/>
                  <a:pt x="41" y="58"/>
                  <a:pt x="41" y="76"/>
                </a:cubicBezTo>
                <a:cubicBezTo>
                  <a:pt x="41" y="82"/>
                  <a:pt x="46" y="93"/>
                  <a:pt x="52" y="99"/>
                </a:cubicBezTo>
                <a:cubicBezTo>
                  <a:pt x="52" y="105"/>
                  <a:pt x="64" y="105"/>
                  <a:pt x="70" y="105"/>
                </a:cubicBezTo>
                <a:cubicBezTo>
                  <a:pt x="81" y="105"/>
                  <a:pt x="87" y="105"/>
                  <a:pt x="99" y="99"/>
                </a:cubicBezTo>
                <a:cubicBezTo>
                  <a:pt x="105" y="93"/>
                  <a:pt x="105" y="88"/>
                  <a:pt x="105" y="76"/>
                </a:cubicBezTo>
                <a:cubicBezTo>
                  <a:pt x="105" y="64"/>
                  <a:pt x="105" y="58"/>
                  <a:pt x="99" y="47"/>
                </a:cubicBezTo>
                <a:cubicBezTo>
                  <a:pt x="93" y="41"/>
                  <a:pt x="81" y="35"/>
                  <a:pt x="7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7" name="Freeform 253"/>
          <p:cNvSpPr>
            <a:spLocks noChangeArrowheads="1"/>
          </p:cNvSpPr>
          <p:nvPr/>
        </p:nvSpPr>
        <p:spPr bwMode="auto">
          <a:xfrm>
            <a:off x="3031366" y="2658982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8" name="Freeform 254"/>
          <p:cNvSpPr>
            <a:spLocks noChangeArrowheads="1"/>
          </p:cNvSpPr>
          <p:nvPr/>
        </p:nvSpPr>
        <p:spPr bwMode="auto">
          <a:xfrm>
            <a:off x="3119551" y="2658982"/>
            <a:ext cx="81222" cy="118351"/>
          </a:xfrm>
          <a:custGeom>
            <a:avLst/>
            <a:gdLst>
              <a:gd name="T0" fmla="*/ 0 w 153"/>
              <a:gd name="T1" fmla="*/ 129 h 223"/>
              <a:gd name="T2" fmla="*/ 0 w 153"/>
              <a:gd name="T3" fmla="*/ 129 h 223"/>
              <a:gd name="T4" fmla="*/ 30 w 153"/>
              <a:gd name="T5" fmla="*/ 29 h 223"/>
              <a:gd name="T6" fmla="*/ 112 w 153"/>
              <a:gd name="T7" fmla="*/ 0 h 223"/>
              <a:gd name="T8" fmla="*/ 141 w 153"/>
              <a:gd name="T9" fmla="*/ 0 h 223"/>
              <a:gd name="T10" fmla="*/ 141 w 153"/>
              <a:gd name="T11" fmla="*/ 35 h 223"/>
              <a:gd name="T12" fmla="*/ 112 w 153"/>
              <a:gd name="T13" fmla="*/ 35 h 223"/>
              <a:gd name="T14" fmla="*/ 71 w 153"/>
              <a:gd name="T15" fmla="*/ 41 h 223"/>
              <a:gd name="T16" fmla="*/ 53 w 153"/>
              <a:gd name="T17" fmla="*/ 64 h 223"/>
              <a:gd name="T18" fmla="*/ 41 w 153"/>
              <a:gd name="T19" fmla="*/ 105 h 223"/>
              <a:gd name="T20" fmla="*/ 41 w 153"/>
              <a:gd name="T21" fmla="*/ 105 h 223"/>
              <a:gd name="T22" fmla="*/ 94 w 153"/>
              <a:gd name="T23" fmla="*/ 76 h 223"/>
              <a:gd name="T24" fmla="*/ 135 w 153"/>
              <a:gd name="T25" fmla="*/ 94 h 223"/>
              <a:gd name="T26" fmla="*/ 152 w 153"/>
              <a:gd name="T27" fmla="*/ 146 h 223"/>
              <a:gd name="T28" fmla="*/ 135 w 153"/>
              <a:gd name="T29" fmla="*/ 205 h 223"/>
              <a:gd name="T30" fmla="*/ 82 w 153"/>
              <a:gd name="T31" fmla="*/ 222 h 223"/>
              <a:gd name="T32" fmla="*/ 35 w 153"/>
              <a:gd name="T33" fmla="*/ 211 h 223"/>
              <a:gd name="T34" fmla="*/ 6 w 153"/>
              <a:gd name="T35" fmla="*/ 181 h 223"/>
              <a:gd name="T36" fmla="*/ 0 w 153"/>
              <a:gd name="T37" fmla="*/ 129 h 223"/>
              <a:gd name="T38" fmla="*/ 76 w 153"/>
              <a:gd name="T39" fmla="*/ 187 h 223"/>
              <a:gd name="T40" fmla="*/ 76 w 153"/>
              <a:gd name="T41" fmla="*/ 187 h 223"/>
              <a:gd name="T42" fmla="*/ 100 w 153"/>
              <a:gd name="T43" fmla="*/ 176 h 223"/>
              <a:gd name="T44" fmla="*/ 112 w 153"/>
              <a:gd name="T45" fmla="*/ 146 h 223"/>
              <a:gd name="T46" fmla="*/ 100 w 153"/>
              <a:gd name="T47" fmla="*/ 123 h 223"/>
              <a:gd name="T48" fmla="*/ 82 w 153"/>
              <a:gd name="T49" fmla="*/ 111 h 223"/>
              <a:gd name="T50" fmla="*/ 53 w 153"/>
              <a:gd name="T51" fmla="*/ 123 h 223"/>
              <a:gd name="T52" fmla="*/ 47 w 153"/>
              <a:gd name="T53" fmla="*/ 141 h 223"/>
              <a:gd name="T54" fmla="*/ 53 w 153"/>
              <a:gd name="T55" fmla="*/ 176 h 223"/>
              <a:gd name="T56" fmla="*/ 76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9"/>
                </a:moveTo>
                <a:lnTo>
                  <a:pt x="0" y="129"/>
                </a:lnTo>
                <a:cubicBezTo>
                  <a:pt x="0" y="82"/>
                  <a:pt x="6" y="53"/>
                  <a:pt x="30" y="29"/>
                </a:cubicBezTo>
                <a:cubicBezTo>
                  <a:pt x="47" y="6"/>
                  <a:pt x="71" y="0"/>
                  <a:pt x="112" y="0"/>
                </a:cubicBezTo>
                <a:cubicBezTo>
                  <a:pt x="123" y="0"/>
                  <a:pt x="129" y="0"/>
                  <a:pt x="141" y="0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29" y="35"/>
                  <a:pt x="123" y="35"/>
                  <a:pt x="112" y="35"/>
                </a:cubicBezTo>
                <a:cubicBezTo>
                  <a:pt x="94" y="35"/>
                  <a:pt x="82" y="35"/>
                  <a:pt x="71" y="41"/>
                </a:cubicBezTo>
                <a:cubicBezTo>
                  <a:pt x="65" y="47"/>
                  <a:pt x="53" y="53"/>
                  <a:pt x="53" y="64"/>
                </a:cubicBezTo>
                <a:cubicBezTo>
                  <a:pt x="47" y="70"/>
                  <a:pt x="41" y="88"/>
                  <a:pt x="41" y="105"/>
                </a:cubicBezTo>
                <a:lnTo>
                  <a:pt x="41" y="105"/>
                </a:lnTo>
                <a:cubicBezTo>
                  <a:pt x="53" y="88"/>
                  <a:pt x="71" y="76"/>
                  <a:pt x="94" y="76"/>
                </a:cubicBezTo>
                <a:cubicBezTo>
                  <a:pt x="112" y="76"/>
                  <a:pt x="129" y="82"/>
                  <a:pt x="135" y="94"/>
                </a:cubicBezTo>
                <a:cubicBezTo>
                  <a:pt x="147" y="105"/>
                  <a:pt x="152" y="123"/>
                  <a:pt x="152" y="146"/>
                </a:cubicBezTo>
                <a:cubicBezTo>
                  <a:pt x="152" y="170"/>
                  <a:pt x="147" y="187"/>
                  <a:pt x="135" y="205"/>
                </a:cubicBezTo>
                <a:cubicBezTo>
                  <a:pt x="123" y="216"/>
                  <a:pt x="106" y="222"/>
                  <a:pt x="82" y="222"/>
                </a:cubicBezTo>
                <a:cubicBezTo>
                  <a:pt x="65" y="222"/>
                  <a:pt x="47" y="216"/>
                  <a:pt x="35" y="211"/>
                </a:cubicBezTo>
                <a:cubicBezTo>
                  <a:pt x="24" y="205"/>
                  <a:pt x="18" y="193"/>
                  <a:pt x="6" y="181"/>
                </a:cubicBezTo>
                <a:cubicBezTo>
                  <a:pt x="0" y="164"/>
                  <a:pt x="0" y="146"/>
                  <a:pt x="0" y="129"/>
                </a:cubicBezTo>
                <a:close/>
                <a:moveTo>
                  <a:pt x="76" y="187"/>
                </a:moveTo>
                <a:lnTo>
                  <a:pt x="76" y="187"/>
                </a:lnTo>
                <a:cubicBezTo>
                  <a:pt x="88" y="187"/>
                  <a:pt x="94" y="181"/>
                  <a:pt x="100" y="176"/>
                </a:cubicBezTo>
                <a:cubicBezTo>
                  <a:pt x="106" y="170"/>
                  <a:pt x="112" y="158"/>
                  <a:pt x="112" y="146"/>
                </a:cubicBezTo>
                <a:cubicBezTo>
                  <a:pt x="112" y="135"/>
                  <a:pt x="106" y="129"/>
                  <a:pt x="100" y="123"/>
                </a:cubicBezTo>
                <a:cubicBezTo>
                  <a:pt x="94" y="117"/>
                  <a:pt x="88" y="111"/>
                  <a:pt x="82" y="111"/>
                </a:cubicBezTo>
                <a:cubicBezTo>
                  <a:pt x="71" y="111"/>
                  <a:pt x="65" y="117"/>
                  <a:pt x="53" y="123"/>
                </a:cubicBezTo>
                <a:cubicBezTo>
                  <a:pt x="47" y="129"/>
                  <a:pt x="47" y="135"/>
                  <a:pt x="47" y="141"/>
                </a:cubicBezTo>
                <a:cubicBezTo>
                  <a:pt x="47" y="152"/>
                  <a:pt x="47" y="164"/>
                  <a:pt x="53" y="176"/>
                </a:cubicBezTo>
                <a:cubicBezTo>
                  <a:pt x="59" y="181"/>
                  <a:pt x="71" y="187"/>
                  <a:pt x="76" y="1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79" name="Freeform 255"/>
          <p:cNvSpPr>
            <a:spLocks noChangeArrowheads="1"/>
          </p:cNvSpPr>
          <p:nvPr/>
        </p:nvSpPr>
        <p:spPr bwMode="auto">
          <a:xfrm>
            <a:off x="3026726" y="2907289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8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3" y="93"/>
                  <a:pt x="93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4" y="41"/>
                  <a:pt x="58" y="41"/>
                  <a:pt x="53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7"/>
                  <a:pt x="29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9" y="117"/>
                </a:cubicBezTo>
                <a:cubicBezTo>
                  <a:pt x="117" y="128"/>
                  <a:pt x="105" y="140"/>
                  <a:pt x="88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80" name="Freeform 256"/>
          <p:cNvSpPr>
            <a:spLocks noChangeArrowheads="1"/>
          </p:cNvSpPr>
          <p:nvPr/>
        </p:nvSpPr>
        <p:spPr bwMode="auto">
          <a:xfrm>
            <a:off x="3119551" y="2907290"/>
            <a:ext cx="81222" cy="120673"/>
          </a:xfrm>
          <a:custGeom>
            <a:avLst/>
            <a:gdLst>
              <a:gd name="T0" fmla="*/ 147 w 153"/>
              <a:gd name="T1" fmla="*/ 52 h 229"/>
              <a:gd name="T2" fmla="*/ 147 w 153"/>
              <a:gd name="T3" fmla="*/ 52 h 229"/>
              <a:gd name="T4" fmla="*/ 135 w 153"/>
              <a:gd name="T5" fmla="*/ 87 h 229"/>
              <a:gd name="T6" fmla="*/ 100 w 153"/>
              <a:gd name="T7" fmla="*/ 111 h 229"/>
              <a:gd name="T8" fmla="*/ 100 w 153"/>
              <a:gd name="T9" fmla="*/ 111 h 229"/>
              <a:gd name="T10" fmla="*/ 141 w 153"/>
              <a:gd name="T11" fmla="*/ 128 h 229"/>
              <a:gd name="T12" fmla="*/ 152 w 153"/>
              <a:gd name="T13" fmla="*/ 163 h 229"/>
              <a:gd name="T14" fmla="*/ 129 w 153"/>
              <a:gd name="T15" fmla="*/ 210 h 229"/>
              <a:gd name="T16" fmla="*/ 65 w 153"/>
              <a:gd name="T17" fmla="*/ 228 h 229"/>
              <a:gd name="T18" fmla="*/ 0 w 153"/>
              <a:gd name="T19" fmla="*/ 216 h 229"/>
              <a:gd name="T20" fmla="*/ 0 w 153"/>
              <a:gd name="T21" fmla="*/ 175 h 229"/>
              <a:gd name="T22" fmla="*/ 30 w 153"/>
              <a:gd name="T23" fmla="*/ 187 h 229"/>
              <a:gd name="T24" fmla="*/ 59 w 153"/>
              <a:gd name="T25" fmla="*/ 193 h 229"/>
              <a:gd name="T26" fmla="*/ 94 w 153"/>
              <a:gd name="T27" fmla="*/ 181 h 229"/>
              <a:gd name="T28" fmla="*/ 106 w 153"/>
              <a:gd name="T29" fmla="*/ 158 h 229"/>
              <a:gd name="T30" fmla="*/ 88 w 153"/>
              <a:gd name="T31" fmla="*/ 134 h 229"/>
              <a:gd name="T32" fmla="*/ 53 w 153"/>
              <a:gd name="T33" fmla="*/ 128 h 229"/>
              <a:gd name="T34" fmla="*/ 35 w 153"/>
              <a:gd name="T35" fmla="*/ 128 h 229"/>
              <a:gd name="T36" fmla="*/ 35 w 153"/>
              <a:gd name="T37" fmla="*/ 93 h 229"/>
              <a:gd name="T38" fmla="*/ 53 w 153"/>
              <a:gd name="T39" fmla="*/ 93 h 229"/>
              <a:gd name="T40" fmla="*/ 88 w 153"/>
              <a:gd name="T41" fmla="*/ 87 h 229"/>
              <a:gd name="T42" fmla="*/ 100 w 153"/>
              <a:gd name="T43" fmla="*/ 64 h 229"/>
              <a:gd name="T44" fmla="*/ 71 w 153"/>
              <a:gd name="T45" fmla="*/ 41 h 229"/>
              <a:gd name="T46" fmla="*/ 47 w 153"/>
              <a:gd name="T47" fmla="*/ 46 h 229"/>
              <a:gd name="T48" fmla="*/ 24 w 153"/>
              <a:gd name="T49" fmla="*/ 58 h 229"/>
              <a:gd name="T50" fmla="*/ 0 w 153"/>
              <a:gd name="T51" fmla="*/ 23 h 229"/>
              <a:gd name="T52" fmla="*/ 71 w 153"/>
              <a:gd name="T53" fmla="*/ 0 h 229"/>
              <a:gd name="T54" fmla="*/ 123 w 153"/>
              <a:gd name="T55" fmla="*/ 17 h 229"/>
              <a:gd name="T56" fmla="*/ 147 w 153"/>
              <a:gd name="T57" fmla="*/ 5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9">
                <a:moveTo>
                  <a:pt x="147" y="52"/>
                </a:moveTo>
                <a:lnTo>
                  <a:pt x="147" y="52"/>
                </a:lnTo>
                <a:cubicBezTo>
                  <a:pt x="147" y="70"/>
                  <a:pt x="141" y="81"/>
                  <a:pt x="135" y="87"/>
                </a:cubicBezTo>
                <a:cubicBezTo>
                  <a:pt x="123" y="99"/>
                  <a:pt x="112" y="105"/>
                  <a:pt x="100" y="111"/>
                </a:cubicBezTo>
                <a:lnTo>
                  <a:pt x="100" y="111"/>
                </a:lnTo>
                <a:cubicBezTo>
                  <a:pt x="117" y="111"/>
                  <a:pt x="129" y="117"/>
                  <a:pt x="141" y="128"/>
                </a:cubicBezTo>
                <a:cubicBezTo>
                  <a:pt x="147" y="134"/>
                  <a:pt x="152" y="146"/>
                  <a:pt x="152" y="163"/>
                </a:cubicBezTo>
                <a:cubicBezTo>
                  <a:pt x="152" y="181"/>
                  <a:pt x="147" y="198"/>
                  <a:pt x="129" y="210"/>
                </a:cubicBezTo>
                <a:cubicBezTo>
                  <a:pt x="112" y="222"/>
                  <a:pt x="94" y="228"/>
                  <a:pt x="65" y="228"/>
                </a:cubicBezTo>
                <a:cubicBezTo>
                  <a:pt x="41" y="228"/>
                  <a:pt x="18" y="222"/>
                  <a:pt x="0" y="216"/>
                </a:cubicBezTo>
                <a:cubicBezTo>
                  <a:pt x="0" y="175"/>
                  <a:pt x="0" y="175"/>
                  <a:pt x="0" y="175"/>
                </a:cubicBezTo>
                <a:cubicBezTo>
                  <a:pt x="6" y="181"/>
                  <a:pt x="18" y="187"/>
                  <a:pt x="30" y="187"/>
                </a:cubicBezTo>
                <a:cubicBezTo>
                  <a:pt x="41" y="187"/>
                  <a:pt x="47" y="193"/>
                  <a:pt x="59" y="193"/>
                </a:cubicBezTo>
                <a:cubicBezTo>
                  <a:pt x="76" y="193"/>
                  <a:pt x="88" y="187"/>
                  <a:pt x="94" y="181"/>
                </a:cubicBezTo>
                <a:cubicBezTo>
                  <a:pt x="100" y="181"/>
                  <a:pt x="106" y="169"/>
                  <a:pt x="106" y="158"/>
                </a:cubicBezTo>
                <a:cubicBezTo>
                  <a:pt x="106" y="146"/>
                  <a:pt x="100" y="140"/>
                  <a:pt x="88" y="134"/>
                </a:cubicBezTo>
                <a:cubicBezTo>
                  <a:pt x="82" y="134"/>
                  <a:pt x="71" y="128"/>
                  <a:pt x="53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5" y="93"/>
                  <a:pt x="35" y="93"/>
                  <a:pt x="3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71" y="93"/>
                  <a:pt x="82" y="93"/>
                  <a:pt x="88" y="87"/>
                </a:cubicBezTo>
                <a:cubicBezTo>
                  <a:pt x="94" y="81"/>
                  <a:pt x="100" y="76"/>
                  <a:pt x="100" y="64"/>
                </a:cubicBezTo>
                <a:cubicBezTo>
                  <a:pt x="100" y="46"/>
                  <a:pt x="88" y="41"/>
                  <a:pt x="71" y="41"/>
                </a:cubicBezTo>
                <a:cubicBezTo>
                  <a:pt x="59" y="41"/>
                  <a:pt x="53" y="41"/>
                  <a:pt x="47" y="46"/>
                </a:cubicBezTo>
                <a:cubicBezTo>
                  <a:pt x="41" y="46"/>
                  <a:pt x="30" y="52"/>
                  <a:pt x="24" y="58"/>
                </a:cubicBezTo>
                <a:cubicBezTo>
                  <a:pt x="0" y="23"/>
                  <a:pt x="0" y="23"/>
                  <a:pt x="0" y="23"/>
                </a:cubicBezTo>
                <a:cubicBezTo>
                  <a:pt x="18" y="11"/>
                  <a:pt x="47" y="0"/>
                  <a:pt x="71" y="0"/>
                </a:cubicBezTo>
                <a:cubicBezTo>
                  <a:pt x="94" y="0"/>
                  <a:pt x="112" y="5"/>
                  <a:pt x="123" y="17"/>
                </a:cubicBezTo>
                <a:cubicBezTo>
                  <a:pt x="141" y="23"/>
                  <a:pt x="147" y="41"/>
                  <a:pt x="147" y="5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81" name="Freeform 257"/>
          <p:cNvSpPr>
            <a:spLocks noChangeArrowheads="1"/>
          </p:cNvSpPr>
          <p:nvPr/>
        </p:nvSpPr>
        <p:spPr bwMode="auto">
          <a:xfrm>
            <a:off x="3026726" y="3160239"/>
            <a:ext cx="81222" cy="120673"/>
          </a:xfrm>
          <a:custGeom>
            <a:avLst/>
            <a:gdLst>
              <a:gd name="T0" fmla="*/ 146 w 153"/>
              <a:gd name="T1" fmla="*/ 53 h 229"/>
              <a:gd name="T2" fmla="*/ 146 w 153"/>
              <a:gd name="T3" fmla="*/ 53 h 229"/>
              <a:gd name="T4" fmla="*/ 134 w 153"/>
              <a:gd name="T5" fmla="*/ 88 h 229"/>
              <a:gd name="T6" fmla="*/ 99 w 153"/>
              <a:gd name="T7" fmla="*/ 111 h 229"/>
              <a:gd name="T8" fmla="*/ 99 w 153"/>
              <a:gd name="T9" fmla="*/ 111 h 229"/>
              <a:gd name="T10" fmla="*/ 140 w 153"/>
              <a:gd name="T11" fmla="*/ 129 h 229"/>
              <a:gd name="T12" fmla="*/ 152 w 153"/>
              <a:gd name="T13" fmla="*/ 164 h 229"/>
              <a:gd name="T14" fmla="*/ 129 w 153"/>
              <a:gd name="T15" fmla="*/ 210 h 229"/>
              <a:gd name="T16" fmla="*/ 64 w 153"/>
              <a:gd name="T17" fmla="*/ 228 h 229"/>
              <a:gd name="T18" fmla="*/ 0 w 153"/>
              <a:gd name="T19" fmla="*/ 216 h 229"/>
              <a:gd name="T20" fmla="*/ 0 w 153"/>
              <a:gd name="T21" fmla="*/ 175 h 229"/>
              <a:gd name="T22" fmla="*/ 29 w 153"/>
              <a:gd name="T23" fmla="*/ 187 h 229"/>
              <a:gd name="T24" fmla="*/ 58 w 153"/>
              <a:gd name="T25" fmla="*/ 193 h 229"/>
              <a:gd name="T26" fmla="*/ 93 w 153"/>
              <a:gd name="T27" fmla="*/ 181 h 229"/>
              <a:gd name="T28" fmla="*/ 105 w 153"/>
              <a:gd name="T29" fmla="*/ 158 h 229"/>
              <a:gd name="T30" fmla="*/ 93 w 153"/>
              <a:gd name="T31" fmla="*/ 134 h 229"/>
              <a:gd name="T32" fmla="*/ 53 w 153"/>
              <a:gd name="T33" fmla="*/ 129 h 229"/>
              <a:gd name="T34" fmla="*/ 35 w 153"/>
              <a:gd name="T35" fmla="*/ 129 h 229"/>
              <a:gd name="T36" fmla="*/ 35 w 153"/>
              <a:gd name="T37" fmla="*/ 93 h 229"/>
              <a:gd name="T38" fmla="*/ 53 w 153"/>
              <a:gd name="T39" fmla="*/ 93 h 229"/>
              <a:gd name="T40" fmla="*/ 88 w 153"/>
              <a:gd name="T41" fmla="*/ 88 h 229"/>
              <a:gd name="T42" fmla="*/ 99 w 153"/>
              <a:gd name="T43" fmla="*/ 64 h 229"/>
              <a:gd name="T44" fmla="*/ 70 w 153"/>
              <a:gd name="T45" fmla="*/ 41 h 229"/>
              <a:gd name="T46" fmla="*/ 47 w 153"/>
              <a:gd name="T47" fmla="*/ 41 h 229"/>
              <a:gd name="T48" fmla="*/ 23 w 153"/>
              <a:gd name="T49" fmla="*/ 58 h 229"/>
              <a:gd name="T50" fmla="*/ 0 w 153"/>
              <a:gd name="T51" fmla="*/ 23 h 229"/>
              <a:gd name="T52" fmla="*/ 70 w 153"/>
              <a:gd name="T53" fmla="*/ 0 h 229"/>
              <a:gd name="T54" fmla="*/ 129 w 153"/>
              <a:gd name="T55" fmla="*/ 18 h 229"/>
              <a:gd name="T56" fmla="*/ 146 w 153"/>
              <a:gd name="T57" fmla="*/ 5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9">
                <a:moveTo>
                  <a:pt x="146" y="53"/>
                </a:moveTo>
                <a:lnTo>
                  <a:pt x="146" y="53"/>
                </a:lnTo>
                <a:cubicBezTo>
                  <a:pt x="146" y="70"/>
                  <a:pt x="140" y="82"/>
                  <a:pt x="134" y="88"/>
                </a:cubicBezTo>
                <a:cubicBezTo>
                  <a:pt x="123" y="99"/>
                  <a:pt x="111" y="105"/>
                  <a:pt x="99" y="111"/>
                </a:cubicBezTo>
                <a:lnTo>
                  <a:pt x="99" y="111"/>
                </a:lnTo>
                <a:cubicBezTo>
                  <a:pt x="117" y="111"/>
                  <a:pt x="129" y="117"/>
                  <a:pt x="140" y="129"/>
                </a:cubicBezTo>
                <a:cubicBezTo>
                  <a:pt x="146" y="134"/>
                  <a:pt x="152" y="146"/>
                  <a:pt x="152" y="164"/>
                </a:cubicBezTo>
                <a:cubicBezTo>
                  <a:pt x="152" y="181"/>
                  <a:pt x="146" y="199"/>
                  <a:pt x="129" y="210"/>
                </a:cubicBezTo>
                <a:cubicBezTo>
                  <a:pt x="111" y="222"/>
                  <a:pt x="93" y="228"/>
                  <a:pt x="64" y="228"/>
                </a:cubicBezTo>
                <a:cubicBezTo>
                  <a:pt x="41" y="228"/>
                  <a:pt x="18" y="222"/>
                  <a:pt x="0" y="216"/>
                </a:cubicBezTo>
                <a:cubicBezTo>
                  <a:pt x="0" y="175"/>
                  <a:pt x="0" y="175"/>
                  <a:pt x="0" y="175"/>
                </a:cubicBezTo>
                <a:cubicBezTo>
                  <a:pt x="6" y="181"/>
                  <a:pt x="18" y="187"/>
                  <a:pt x="29" y="187"/>
                </a:cubicBezTo>
                <a:cubicBezTo>
                  <a:pt x="41" y="187"/>
                  <a:pt x="47" y="193"/>
                  <a:pt x="58" y="193"/>
                </a:cubicBezTo>
                <a:cubicBezTo>
                  <a:pt x="76" y="193"/>
                  <a:pt x="88" y="187"/>
                  <a:pt x="93" y="181"/>
                </a:cubicBezTo>
                <a:cubicBezTo>
                  <a:pt x="99" y="175"/>
                  <a:pt x="105" y="170"/>
                  <a:pt x="105" y="158"/>
                </a:cubicBezTo>
                <a:cubicBezTo>
                  <a:pt x="105" y="146"/>
                  <a:pt x="99" y="140"/>
                  <a:pt x="93" y="134"/>
                </a:cubicBezTo>
                <a:cubicBezTo>
                  <a:pt x="82" y="134"/>
                  <a:pt x="70" y="129"/>
                  <a:pt x="53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93"/>
                  <a:pt x="35" y="93"/>
                  <a:pt x="3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70" y="93"/>
                  <a:pt x="82" y="93"/>
                  <a:pt x="88" y="88"/>
                </a:cubicBezTo>
                <a:cubicBezTo>
                  <a:pt x="93" y="82"/>
                  <a:pt x="99" y="76"/>
                  <a:pt x="99" y="64"/>
                </a:cubicBezTo>
                <a:cubicBezTo>
                  <a:pt x="99" y="47"/>
                  <a:pt x="88" y="41"/>
                  <a:pt x="70" y="41"/>
                </a:cubicBezTo>
                <a:cubicBezTo>
                  <a:pt x="64" y="41"/>
                  <a:pt x="53" y="41"/>
                  <a:pt x="47" y="41"/>
                </a:cubicBezTo>
                <a:cubicBezTo>
                  <a:pt x="41" y="47"/>
                  <a:pt x="29" y="53"/>
                  <a:pt x="23" y="58"/>
                </a:cubicBezTo>
                <a:cubicBezTo>
                  <a:pt x="0" y="23"/>
                  <a:pt x="0" y="23"/>
                  <a:pt x="0" y="23"/>
                </a:cubicBezTo>
                <a:cubicBezTo>
                  <a:pt x="23" y="12"/>
                  <a:pt x="47" y="0"/>
                  <a:pt x="70" y="0"/>
                </a:cubicBezTo>
                <a:cubicBezTo>
                  <a:pt x="93" y="0"/>
                  <a:pt x="111" y="6"/>
                  <a:pt x="129" y="18"/>
                </a:cubicBezTo>
                <a:cubicBezTo>
                  <a:pt x="140" y="23"/>
                  <a:pt x="146" y="41"/>
                  <a:pt x="146" y="5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82" name="Freeform 258"/>
          <p:cNvSpPr>
            <a:spLocks noChangeArrowheads="1"/>
          </p:cNvSpPr>
          <p:nvPr/>
        </p:nvSpPr>
        <p:spPr bwMode="auto">
          <a:xfrm>
            <a:off x="3119551" y="3160239"/>
            <a:ext cx="81222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5 w 153"/>
              <a:gd name="T5" fmla="*/ 199 h 229"/>
              <a:gd name="T6" fmla="*/ 76 w 153"/>
              <a:gd name="T7" fmla="*/ 228 h 229"/>
              <a:gd name="T8" fmla="*/ 18 w 153"/>
              <a:gd name="T9" fmla="*/ 199 h 229"/>
              <a:gd name="T10" fmla="*/ 0 w 153"/>
              <a:gd name="T11" fmla="*/ 117 h 229"/>
              <a:gd name="T12" fmla="*/ 18 w 153"/>
              <a:gd name="T13" fmla="*/ 29 h 229"/>
              <a:gd name="T14" fmla="*/ 76 w 153"/>
              <a:gd name="T15" fmla="*/ 0 h 229"/>
              <a:gd name="T16" fmla="*/ 135 w 153"/>
              <a:gd name="T17" fmla="*/ 29 h 229"/>
              <a:gd name="T18" fmla="*/ 152 w 153"/>
              <a:gd name="T19" fmla="*/ 117 h 229"/>
              <a:gd name="T20" fmla="*/ 47 w 153"/>
              <a:gd name="T21" fmla="*/ 117 h 229"/>
              <a:gd name="T22" fmla="*/ 47 w 153"/>
              <a:gd name="T23" fmla="*/ 117 h 229"/>
              <a:gd name="T24" fmla="*/ 53 w 153"/>
              <a:gd name="T25" fmla="*/ 175 h 229"/>
              <a:gd name="T26" fmla="*/ 76 w 153"/>
              <a:gd name="T27" fmla="*/ 193 h 229"/>
              <a:gd name="T28" fmla="*/ 100 w 153"/>
              <a:gd name="T29" fmla="*/ 175 h 229"/>
              <a:gd name="T30" fmla="*/ 106 w 153"/>
              <a:gd name="T31" fmla="*/ 117 h 229"/>
              <a:gd name="T32" fmla="*/ 100 w 153"/>
              <a:gd name="T33" fmla="*/ 58 h 229"/>
              <a:gd name="T34" fmla="*/ 76 w 153"/>
              <a:gd name="T35" fmla="*/ 41 h 229"/>
              <a:gd name="T36" fmla="*/ 53 w 153"/>
              <a:gd name="T37" fmla="*/ 58 h 229"/>
              <a:gd name="T38" fmla="*/ 47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7" y="181"/>
                  <a:pt x="135" y="199"/>
                </a:cubicBezTo>
                <a:cubicBezTo>
                  <a:pt x="123" y="216"/>
                  <a:pt x="100" y="228"/>
                  <a:pt x="76" y="228"/>
                </a:cubicBezTo>
                <a:cubicBezTo>
                  <a:pt x="53" y="228"/>
                  <a:pt x="30" y="216"/>
                  <a:pt x="18" y="199"/>
                </a:cubicBezTo>
                <a:cubicBezTo>
                  <a:pt x="6" y="181"/>
                  <a:pt x="0" y="152"/>
                  <a:pt x="0" y="117"/>
                </a:cubicBezTo>
                <a:cubicBezTo>
                  <a:pt x="0" y="76"/>
                  <a:pt x="6" y="47"/>
                  <a:pt x="18" y="29"/>
                </a:cubicBezTo>
                <a:cubicBezTo>
                  <a:pt x="30" y="12"/>
                  <a:pt x="53" y="0"/>
                  <a:pt x="76" y="0"/>
                </a:cubicBezTo>
                <a:cubicBezTo>
                  <a:pt x="100" y="0"/>
                  <a:pt x="123" y="12"/>
                  <a:pt x="135" y="29"/>
                </a:cubicBezTo>
                <a:cubicBezTo>
                  <a:pt x="147" y="53"/>
                  <a:pt x="152" y="76"/>
                  <a:pt x="152" y="117"/>
                </a:cubicBezTo>
                <a:close/>
                <a:moveTo>
                  <a:pt x="47" y="117"/>
                </a:moveTo>
                <a:lnTo>
                  <a:pt x="47" y="117"/>
                </a:lnTo>
                <a:cubicBezTo>
                  <a:pt x="47" y="140"/>
                  <a:pt x="47" y="164"/>
                  <a:pt x="53" y="175"/>
                </a:cubicBezTo>
                <a:cubicBezTo>
                  <a:pt x="59" y="187"/>
                  <a:pt x="65" y="193"/>
                  <a:pt x="76" y="193"/>
                </a:cubicBezTo>
                <a:cubicBezTo>
                  <a:pt x="88" y="193"/>
                  <a:pt x="94" y="187"/>
                  <a:pt x="100" y="175"/>
                </a:cubicBezTo>
                <a:cubicBezTo>
                  <a:pt x="106" y="164"/>
                  <a:pt x="106" y="140"/>
                  <a:pt x="106" y="117"/>
                </a:cubicBezTo>
                <a:cubicBezTo>
                  <a:pt x="106" y="88"/>
                  <a:pt x="106" y="70"/>
                  <a:pt x="100" y="58"/>
                </a:cubicBezTo>
                <a:cubicBezTo>
                  <a:pt x="94" y="47"/>
                  <a:pt x="88" y="41"/>
                  <a:pt x="76" y="41"/>
                </a:cubicBezTo>
                <a:cubicBezTo>
                  <a:pt x="65" y="41"/>
                  <a:pt x="59" y="47"/>
                  <a:pt x="53" y="58"/>
                </a:cubicBezTo>
                <a:cubicBezTo>
                  <a:pt x="47" y="70"/>
                  <a:pt x="47" y="88"/>
                  <a:pt x="47" y="1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987" y="1763438"/>
            <a:ext cx="2187406" cy="3231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П  В  С  Ч  П  С  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8" name="Freeform 200"/>
          <p:cNvSpPr>
            <a:spLocks noChangeArrowheads="1"/>
          </p:cNvSpPr>
          <p:nvPr/>
        </p:nvSpPr>
        <p:spPr bwMode="auto">
          <a:xfrm>
            <a:off x="1097886" y="3662576"/>
            <a:ext cx="2144253" cy="280795"/>
          </a:xfrm>
          <a:custGeom>
            <a:avLst/>
            <a:gdLst>
              <a:gd name="T0" fmla="*/ 4075 w 4076"/>
              <a:gd name="T1" fmla="*/ 0 h 533"/>
              <a:gd name="T2" fmla="*/ 0 w 4076"/>
              <a:gd name="T3" fmla="*/ 0 h 533"/>
              <a:gd name="T4" fmla="*/ 0 w 4076"/>
              <a:gd name="T5" fmla="*/ 532 h 533"/>
              <a:gd name="T6" fmla="*/ 4075 w 4076"/>
              <a:gd name="T7" fmla="*/ 532 h 533"/>
              <a:gd name="T8" fmla="*/ 4075 w 4076"/>
              <a:gd name="T9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6" h="533">
                <a:moveTo>
                  <a:pt x="4075" y="0"/>
                </a:moveTo>
                <a:lnTo>
                  <a:pt x="0" y="0"/>
                </a:lnTo>
                <a:lnTo>
                  <a:pt x="0" y="532"/>
                </a:lnTo>
                <a:lnTo>
                  <a:pt x="4075" y="532"/>
                </a:lnTo>
                <a:lnTo>
                  <a:pt x="407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189" name="Freeform 202"/>
          <p:cNvSpPr>
            <a:spLocks noChangeArrowheads="1"/>
          </p:cNvSpPr>
          <p:nvPr/>
        </p:nvSpPr>
        <p:spPr bwMode="auto">
          <a:xfrm>
            <a:off x="1263056" y="4564425"/>
            <a:ext cx="81221" cy="118353"/>
          </a:xfrm>
          <a:custGeom>
            <a:avLst/>
            <a:gdLst>
              <a:gd name="T0" fmla="*/ 146 w 153"/>
              <a:gd name="T1" fmla="*/ 47 h 223"/>
              <a:gd name="T2" fmla="*/ 146 w 153"/>
              <a:gd name="T3" fmla="*/ 47 h 223"/>
              <a:gd name="T4" fmla="*/ 135 w 153"/>
              <a:gd name="T5" fmla="*/ 82 h 223"/>
              <a:gd name="T6" fmla="*/ 99 w 153"/>
              <a:gd name="T7" fmla="*/ 105 h 223"/>
              <a:gd name="T8" fmla="*/ 99 w 153"/>
              <a:gd name="T9" fmla="*/ 105 h 223"/>
              <a:gd name="T10" fmla="*/ 140 w 153"/>
              <a:gd name="T11" fmla="*/ 123 h 223"/>
              <a:gd name="T12" fmla="*/ 152 w 153"/>
              <a:gd name="T13" fmla="*/ 158 h 223"/>
              <a:gd name="T14" fmla="*/ 129 w 153"/>
              <a:gd name="T15" fmla="*/ 204 h 223"/>
              <a:gd name="T16" fmla="*/ 64 w 153"/>
              <a:gd name="T17" fmla="*/ 222 h 223"/>
              <a:gd name="T18" fmla="*/ 0 w 153"/>
              <a:gd name="T19" fmla="*/ 210 h 223"/>
              <a:gd name="T20" fmla="*/ 0 w 153"/>
              <a:gd name="T21" fmla="*/ 169 h 223"/>
              <a:gd name="T22" fmla="*/ 29 w 153"/>
              <a:gd name="T23" fmla="*/ 181 h 223"/>
              <a:gd name="T24" fmla="*/ 59 w 153"/>
              <a:gd name="T25" fmla="*/ 187 h 223"/>
              <a:gd name="T26" fmla="*/ 94 w 153"/>
              <a:gd name="T27" fmla="*/ 175 h 223"/>
              <a:gd name="T28" fmla="*/ 105 w 153"/>
              <a:gd name="T29" fmla="*/ 152 h 223"/>
              <a:gd name="T30" fmla="*/ 94 w 153"/>
              <a:gd name="T31" fmla="*/ 129 h 223"/>
              <a:gd name="T32" fmla="*/ 53 w 153"/>
              <a:gd name="T33" fmla="*/ 123 h 223"/>
              <a:gd name="T34" fmla="*/ 35 w 153"/>
              <a:gd name="T35" fmla="*/ 123 h 223"/>
              <a:gd name="T36" fmla="*/ 35 w 153"/>
              <a:gd name="T37" fmla="*/ 88 h 223"/>
              <a:gd name="T38" fmla="*/ 53 w 153"/>
              <a:gd name="T39" fmla="*/ 88 h 223"/>
              <a:gd name="T40" fmla="*/ 88 w 153"/>
              <a:gd name="T41" fmla="*/ 82 h 223"/>
              <a:gd name="T42" fmla="*/ 99 w 153"/>
              <a:gd name="T43" fmla="*/ 58 h 223"/>
              <a:gd name="T44" fmla="*/ 70 w 153"/>
              <a:gd name="T45" fmla="*/ 35 h 223"/>
              <a:gd name="T46" fmla="*/ 47 w 153"/>
              <a:gd name="T47" fmla="*/ 41 h 223"/>
              <a:gd name="T48" fmla="*/ 23 w 153"/>
              <a:gd name="T49" fmla="*/ 52 h 223"/>
              <a:gd name="T50" fmla="*/ 0 w 153"/>
              <a:gd name="T51" fmla="*/ 17 h 223"/>
              <a:gd name="T52" fmla="*/ 76 w 153"/>
              <a:gd name="T53" fmla="*/ 0 h 223"/>
              <a:gd name="T54" fmla="*/ 129 w 153"/>
              <a:gd name="T55" fmla="*/ 11 h 223"/>
              <a:gd name="T56" fmla="*/ 146 w 153"/>
              <a:gd name="T57" fmla="*/ 4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146" y="47"/>
                </a:moveTo>
                <a:lnTo>
                  <a:pt x="146" y="47"/>
                </a:lnTo>
                <a:cubicBezTo>
                  <a:pt x="146" y="64"/>
                  <a:pt x="140" y="76"/>
                  <a:pt x="135" y="82"/>
                </a:cubicBezTo>
                <a:cubicBezTo>
                  <a:pt x="129" y="93"/>
                  <a:pt x="117" y="99"/>
                  <a:pt x="99" y="105"/>
                </a:cubicBezTo>
                <a:lnTo>
                  <a:pt x="99" y="105"/>
                </a:lnTo>
                <a:cubicBezTo>
                  <a:pt x="117" y="105"/>
                  <a:pt x="129" y="111"/>
                  <a:pt x="140" y="123"/>
                </a:cubicBezTo>
                <a:cubicBezTo>
                  <a:pt x="146" y="129"/>
                  <a:pt x="152" y="140"/>
                  <a:pt x="152" y="158"/>
                </a:cubicBezTo>
                <a:cubicBezTo>
                  <a:pt x="152" y="175"/>
                  <a:pt x="146" y="193"/>
                  <a:pt x="129" y="204"/>
                </a:cubicBezTo>
                <a:cubicBezTo>
                  <a:pt x="117" y="216"/>
                  <a:pt x="94" y="222"/>
                  <a:pt x="64" y="222"/>
                </a:cubicBezTo>
                <a:cubicBezTo>
                  <a:pt x="41" y="222"/>
                  <a:pt x="18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75"/>
                  <a:pt x="18" y="181"/>
                  <a:pt x="29" y="181"/>
                </a:cubicBezTo>
                <a:cubicBezTo>
                  <a:pt x="41" y="187"/>
                  <a:pt x="47" y="187"/>
                  <a:pt x="59" y="187"/>
                </a:cubicBezTo>
                <a:cubicBezTo>
                  <a:pt x="76" y="187"/>
                  <a:pt x="88" y="181"/>
                  <a:pt x="94" y="175"/>
                </a:cubicBezTo>
                <a:cubicBezTo>
                  <a:pt x="99" y="175"/>
                  <a:pt x="105" y="163"/>
                  <a:pt x="105" y="152"/>
                </a:cubicBezTo>
                <a:cubicBezTo>
                  <a:pt x="105" y="140"/>
                  <a:pt x="99" y="134"/>
                  <a:pt x="94" y="129"/>
                </a:cubicBezTo>
                <a:cubicBezTo>
                  <a:pt x="82" y="129"/>
                  <a:pt x="70" y="123"/>
                  <a:pt x="53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88"/>
                  <a:pt x="35" y="88"/>
                  <a:pt x="35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70" y="88"/>
                  <a:pt x="82" y="88"/>
                  <a:pt x="88" y="82"/>
                </a:cubicBezTo>
                <a:cubicBezTo>
                  <a:pt x="99" y="76"/>
                  <a:pt x="99" y="70"/>
                  <a:pt x="99" y="58"/>
                </a:cubicBezTo>
                <a:cubicBezTo>
                  <a:pt x="99" y="41"/>
                  <a:pt x="88" y="35"/>
                  <a:pt x="70" y="35"/>
                </a:cubicBezTo>
                <a:cubicBezTo>
                  <a:pt x="64" y="35"/>
                  <a:pt x="53" y="35"/>
                  <a:pt x="47" y="41"/>
                </a:cubicBezTo>
                <a:cubicBezTo>
                  <a:pt x="41" y="41"/>
                  <a:pt x="35" y="47"/>
                  <a:pt x="23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23" y="6"/>
                  <a:pt x="47" y="0"/>
                  <a:pt x="76" y="0"/>
                </a:cubicBezTo>
                <a:cubicBezTo>
                  <a:pt x="94" y="0"/>
                  <a:pt x="111" y="0"/>
                  <a:pt x="129" y="11"/>
                </a:cubicBezTo>
                <a:cubicBezTo>
                  <a:pt x="140" y="17"/>
                  <a:pt x="146" y="35"/>
                  <a:pt x="146" y="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0" name="Freeform 203"/>
          <p:cNvSpPr>
            <a:spLocks noChangeArrowheads="1"/>
          </p:cNvSpPr>
          <p:nvPr/>
        </p:nvSpPr>
        <p:spPr bwMode="auto">
          <a:xfrm>
            <a:off x="1218960" y="4817370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5 w 112"/>
              <a:gd name="T5" fmla="*/ 222 h 223"/>
              <a:gd name="T6" fmla="*/ 65 w 112"/>
              <a:gd name="T7" fmla="*/ 94 h 223"/>
              <a:gd name="T8" fmla="*/ 65 w 112"/>
              <a:gd name="T9" fmla="*/ 70 h 223"/>
              <a:gd name="T10" fmla="*/ 65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1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5" y="222"/>
                  <a:pt x="65" y="222"/>
                  <a:pt x="65" y="222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0"/>
                  <a:pt x="65" y="70"/>
                  <a:pt x="65" y="70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1" y="0"/>
                  <a:pt x="71" y="0"/>
                  <a:pt x="71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1" name="Freeform 204"/>
          <p:cNvSpPr>
            <a:spLocks noChangeArrowheads="1"/>
          </p:cNvSpPr>
          <p:nvPr/>
        </p:nvSpPr>
        <p:spPr bwMode="auto">
          <a:xfrm>
            <a:off x="1309469" y="4812731"/>
            <a:ext cx="81221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4 w 153"/>
              <a:gd name="T5" fmla="*/ 199 h 229"/>
              <a:gd name="T6" fmla="*/ 76 w 153"/>
              <a:gd name="T7" fmla="*/ 228 h 229"/>
              <a:gd name="T8" fmla="*/ 17 w 153"/>
              <a:gd name="T9" fmla="*/ 199 h 229"/>
              <a:gd name="T10" fmla="*/ 0 w 153"/>
              <a:gd name="T11" fmla="*/ 117 h 229"/>
              <a:gd name="T12" fmla="*/ 17 w 153"/>
              <a:gd name="T13" fmla="*/ 30 h 229"/>
              <a:gd name="T14" fmla="*/ 76 w 153"/>
              <a:gd name="T15" fmla="*/ 0 h 229"/>
              <a:gd name="T16" fmla="*/ 134 w 153"/>
              <a:gd name="T17" fmla="*/ 30 h 229"/>
              <a:gd name="T18" fmla="*/ 152 w 153"/>
              <a:gd name="T19" fmla="*/ 117 h 229"/>
              <a:gd name="T20" fmla="*/ 47 w 153"/>
              <a:gd name="T21" fmla="*/ 117 h 229"/>
              <a:gd name="T22" fmla="*/ 47 w 153"/>
              <a:gd name="T23" fmla="*/ 117 h 229"/>
              <a:gd name="T24" fmla="*/ 52 w 153"/>
              <a:gd name="T25" fmla="*/ 176 h 229"/>
              <a:gd name="T26" fmla="*/ 76 w 153"/>
              <a:gd name="T27" fmla="*/ 193 h 229"/>
              <a:gd name="T28" fmla="*/ 99 w 153"/>
              <a:gd name="T29" fmla="*/ 176 h 229"/>
              <a:gd name="T30" fmla="*/ 105 w 153"/>
              <a:gd name="T31" fmla="*/ 117 h 229"/>
              <a:gd name="T32" fmla="*/ 99 w 153"/>
              <a:gd name="T33" fmla="*/ 59 h 229"/>
              <a:gd name="T34" fmla="*/ 76 w 153"/>
              <a:gd name="T35" fmla="*/ 41 h 229"/>
              <a:gd name="T36" fmla="*/ 52 w 153"/>
              <a:gd name="T37" fmla="*/ 59 h 229"/>
              <a:gd name="T38" fmla="*/ 47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6" y="182"/>
                  <a:pt x="134" y="199"/>
                </a:cubicBezTo>
                <a:cubicBezTo>
                  <a:pt x="123" y="217"/>
                  <a:pt x="105" y="228"/>
                  <a:pt x="76" y="228"/>
                </a:cubicBezTo>
                <a:cubicBezTo>
                  <a:pt x="52" y="228"/>
                  <a:pt x="35" y="217"/>
                  <a:pt x="17" y="199"/>
                </a:cubicBezTo>
                <a:cubicBezTo>
                  <a:pt x="6" y="182"/>
                  <a:pt x="0" y="152"/>
                  <a:pt x="0" y="117"/>
                </a:cubicBezTo>
                <a:cubicBezTo>
                  <a:pt x="0" y="76"/>
                  <a:pt x="6" y="47"/>
                  <a:pt x="17" y="30"/>
                </a:cubicBezTo>
                <a:cubicBezTo>
                  <a:pt x="29" y="12"/>
                  <a:pt x="52" y="0"/>
                  <a:pt x="76" y="0"/>
                </a:cubicBezTo>
                <a:cubicBezTo>
                  <a:pt x="99" y="0"/>
                  <a:pt x="123" y="12"/>
                  <a:pt x="134" y="30"/>
                </a:cubicBezTo>
                <a:cubicBezTo>
                  <a:pt x="146" y="53"/>
                  <a:pt x="152" y="76"/>
                  <a:pt x="152" y="117"/>
                </a:cubicBezTo>
                <a:close/>
                <a:moveTo>
                  <a:pt x="47" y="117"/>
                </a:moveTo>
                <a:lnTo>
                  <a:pt x="47" y="117"/>
                </a:lnTo>
                <a:cubicBezTo>
                  <a:pt x="47" y="141"/>
                  <a:pt x="47" y="164"/>
                  <a:pt x="52" y="176"/>
                </a:cubicBezTo>
                <a:cubicBezTo>
                  <a:pt x="58" y="187"/>
                  <a:pt x="64" y="193"/>
                  <a:pt x="76" y="193"/>
                </a:cubicBezTo>
                <a:cubicBezTo>
                  <a:pt x="88" y="193"/>
                  <a:pt x="93" y="187"/>
                  <a:pt x="99" y="176"/>
                </a:cubicBezTo>
                <a:cubicBezTo>
                  <a:pt x="105" y="164"/>
                  <a:pt x="105" y="141"/>
                  <a:pt x="105" y="117"/>
                </a:cubicBezTo>
                <a:cubicBezTo>
                  <a:pt x="105" y="88"/>
                  <a:pt x="105" y="70"/>
                  <a:pt x="99" y="59"/>
                </a:cubicBezTo>
                <a:cubicBezTo>
                  <a:pt x="93" y="47"/>
                  <a:pt x="88" y="41"/>
                  <a:pt x="76" y="41"/>
                </a:cubicBezTo>
                <a:cubicBezTo>
                  <a:pt x="64" y="41"/>
                  <a:pt x="58" y="47"/>
                  <a:pt x="52" y="59"/>
                </a:cubicBezTo>
                <a:cubicBezTo>
                  <a:pt x="47" y="70"/>
                  <a:pt x="47" y="88"/>
                  <a:pt x="47" y="1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2" name="Freeform 205"/>
          <p:cNvSpPr>
            <a:spLocks noChangeArrowheads="1"/>
          </p:cNvSpPr>
          <p:nvPr/>
        </p:nvSpPr>
        <p:spPr bwMode="auto">
          <a:xfrm>
            <a:off x="1218960" y="5067997"/>
            <a:ext cx="58016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5 w 112"/>
              <a:gd name="T5" fmla="*/ 217 h 218"/>
              <a:gd name="T6" fmla="*/ 65 w 112"/>
              <a:gd name="T7" fmla="*/ 94 h 218"/>
              <a:gd name="T8" fmla="*/ 65 w 112"/>
              <a:gd name="T9" fmla="*/ 71 h 218"/>
              <a:gd name="T10" fmla="*/ 65 w 112"/>
              <a:gd name="T11" fmla="*/ 47 h 218"/>
              <a:gd name="T12" fmla="*/ 47 w 112"/>
              <a:gd name="T13" fmla="*/ 65 h 218"/>
              <a:gd name="T14" fmla="*/ 24 w 112"/>
              <a:gd name="T15" fmla="*/ 82 h 218"/>
              <a:gd name="T16" fmla="*/ 0 w 112"/>
              <a:gd name="T17" fmla="*/ 59 h 218"/>
              <a:gd name="T18" fmla="*/ 71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5" y="217"/>
                  <a:pt x="65" y="217"/>
                  <a:pt x="65" y="217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5"/>
                  <a:pt x="47" y="65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1" y="0"/>
                  <a:pt x="71" y="0"/>
                  <a:pt x="71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3" name="Freeform 206"/>
          <p:cNvSpPr>
            <a:spLocks noChangeArrowheads="1"/>
          </p:cNvSpPr>
          <p:nvPr/>
        </p:nvSpPr>
        <p:spPr bwMode="auto">
          <a:xfrm>
            <a:off x="1309469" y="5067997"/>
            <a:ext cx="81221" cy="113710"/>
          </a:xfrm>
          <a:custGeom>
            <a:avLst/>
            <a:gdLst>
              <a:gd name="T0" fmla="*/ 23 w 153"/>
              <a:gd name="T1" fmla="*/ 217 h 218"/>
              <a:gd name="T2" fmla="*/ 105 w 153"/>
              <a:gd name="T3" fmla="*/ 41 h 218"/>
              <a:gd name="T4" fmla="*/ 0 w 153"/>
              <a:gd name="T5" fmla="*/ 41 h 218"/>
              <a:gd name="T6" fmla="*/ 0 w 153"/>
              <a:gd name="T7" fmla="*/ 0 h 218"/>
              <a:gd name="T8" fmla="*/ 152 w 153"/>
              <a:gd name="T9" fmla="*/ 0 h 218"/>
              <a:gd name="T10" fmla="*/ 152 w 153"/>
              <a:gd name="T11" fmla="*/ 30 h 218"/>
              <a:gd name="T12" fmla="*/ 70 w 153"/>
              <a:gd name="T13" fmla="*/ 217 h 218"/>
              <a:gd name="T14" fmla="*/ 23 w 153"/>
              <a:gd name="T15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218">
                <a:moveTo>
                  <a:pt x="23" y="217"/>
                </a:moveTo>
                <a:lnTo>
                  <a:pt x="105" y="41"/>
                </a:lnTo>
                <a:lnTo>
                  <a:pt x="0" y="41"/>
                </a:lnTo>
                <a:lnTo>
                  <a:pt x="0" y="0"/>
                </a:lnTo>
                <a:lnTo>
                  <a:pt x="152" y="0"/>
                </a:lnTo>
                <a:lnTo>
                  <a:pt x="152" y="30"/>
                </a:lnTo>
                <a:lnTo>
                  <a:pt x="70" y="217"/>
                </a:lnTo>
                <a:lnTo>
                  <a:pt x="23" y="21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4" name="Freeform 207"/>
          <p:cNvSpPr>
            <a:spLocks noChangeArrowheads="1"/>
          </p:cNvSpPr>
          <p:nvPr/>
        </p:nvSpPr>
        <p:spPr bwMode="auto">
          <a:xfrm>
            <a:off x="1216640" y="5318627"/>
            <a:ext cx="83542" cy="118351"/>
          </a:xfrm>
          <a:custGeom>
            <a:avLst/>
            <a:gdLst>
              <a:gd name="T0" fmla="*/ 158 w 159"/>
              <a:gd name="T1" fmla="*/ 222 h 223"/>
              <a:gd name="T2" fmla="*/ 158 w 159"/>
              <a:gd name="T3" fmla="*/ 222 h 223"/>
              <a:gd name="T4" fmla="*/ 0 w 159"/>
              <a:gd name="T5" fmla="*/ 222 h 223"/>
              <a:gd name="T6" fmla="*/ 0 w 159"/>
              <a:gd name="T7" fmla="*/ 193 h 223"/>
              <a:gd name="T8" fmla="*/ 59 w 159"/>
              <a:gd name="T9" fmla="*/ 134 h 223"/>
              <a:gd name="T10" fmla="*/ 88 w 159"/>
              <a:gd name="T11" fmla="*/ 105 h 223"/>
              <a:gd name="T12" fmla="*/ 100 w 159"/>
              <a:gd name="T13" fmla="*/ 82 h 223"/>
              <a:gd name="T14" fmla="*/ 106 w 159"/>
              <a:gd name="T15" fmla="*/ 70 h 223"/>
              <a:gd name="T16" fmla="*/ 94 w 159"/>
              <a:gd name="T17" fmla="*/ 47 h 223"/>
              <a:gd name="T18" fmla="*/ 77 w 159"/>
              <a:gd name="T19" fmla="*/ 41 h 223"/>
              <a:gd name="T20" fmla="*/ 53 w 159"/>
              <a:gd name="T21" fmla="*/ 47 h 223"/>
              <a:gd name="T22" fmla="*/ 30 w 159"/>
              <a:gd name="T23" fmla="*/ 64 h 223"/>
              <a:gd name="T24" fmla="*/ 0 w 159"/>
              <a:gd name="T25" fmla="*/ 35 h 223"/>
              <a:gd name="T26" fmla="*/ 30 w 159"/>
              <a:gd name="T27" fmla="*/ 12 h 223"/>
              <a:gd name="T28" fmla="*/ 53 w 159"/>
              <a:gd name="T29" fmla="*/ 6 h 223"/>
              <a:gd name="T30" fmla="*/ 82 w 159"/>
              <a:gd name="T31" fmla="*/ 0 h 223"/>
              <a:gd name="T32" fmla="*/ 117 w 159"/>
              <a:gd name="T33" fmla="*/ 12 h 223"/>
              <a:gd name="T34" fmla="*/ 141 w 159"/>
              <a:gd name="T35" fmla="*/ 29 h 223"/>
              <a:gd name="T36" fmla="*/ 147 w 159"/>
              <a:gd name="T37" fmla="*/ 64 h 223"/>
              <a:gd name="T38" fmla="*/ 147 w 159"/>
              <a:gd name="T39" fmla="*/ 88 h 223"/>
              <a:gd name="T40" fmla="*/ 129 w 159"/>
              <a:gd name="T41" fmla="*/ 117 h 223"/>
              <a:gd name="T42" fmla="*/ 88 w 159"/>
              <a:gd name="T43" fmla="*/ 158 h 223"/>
              <a:gd name="T44" fmla="*/ 59 w 159"/>
              <a:gd name="T45" fmla="*/ 181 h 223"/>
              <a:gd name="T46" fmla="*/ 59 w 159"/>
              <a:gd name="T47" fmla="*/ 187 h 223"/>
              <a:gd name="T48" fmla="*/ 158 w 159"/>
              <a:gd name="T49" fmla="*/ 187 h 223"/>
              <a:gd name="T50" fmla="*/ 158 w 159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9" h="223">
                <a:moveTo>
                  <a:pt x="158" y="222"/>
                </a:moveTo>
                <a:lnTo>
                  <a:pt x="158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7" y="123"/>
                  <a:pt x="82" y="111"/>
                  <a:pt x="88" y="105"/>
                </a:cubicBezTo>
                <a:cubicBezTo>
                  <a:pt x="94" y="93"/>
                  <a:pt x="100" y="88"/>
                  <a:pt x="100" y="82"/>
                </a:cubicBezTo>
                <a:cubicBezTo>
                  <a:pt x="100" y="82"/>
                  <a:pt x="106" y="76"/>
                  <a:pt x="106" y="70"/>
                </a:cubicBezTo>
                <a:cubicBezTo>
                  <a:pt x="106" y="58"/>
                  <a:pt x="100" y="53"/>
                  <a:pt x="94" y="47"/>
                </a:cubicBezTo>
                <a:cubicBezTo>
                  <a:pt x="94" y="41"/>
                  <a:pt x="82" y="41"/>
                  <a:pt x="77" y="41"/>
                </a:cubicBezTo>
                <a:cubicBezTo>
                  <a:pt x="71" y="41"/>
                  <a:pt x="59" y="41"/>
                  <a:pt x="53" y="47"/>
                </a:cubicBezTo>
                <a:cubicBezTo>
                  <a:pt x="41" y="53"/>
                  <a:pt x="36" y="58"/>
                  <a:pt x="30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8"/>
                  <a:pt x="30" y="12"/>
                </a:cubicBezTo>
                <a:cubicBezTo>
                  <a:pt x="36" y="12"/>
                  <a:pt x="41" y="6"/>
                  <a:pt x="53" y="6"/>
                </a:cubicBezTo>
                <a:cubicBezTo>
                  <a:pt x="59" y="6"/>
                  <a:pt x="71" y="0"/>
                  <a:pt x="82" y="0"/>
                </a:cubicBezTo>
                <a:cubicBezTo>
                  <a:pt x="94" y="0"/>
                  <a:pt x="106" y="6"/>
                  <a:pt x="117" y="12"/>
                </a:cubicBezTo>
                <a:cubicBezTo>
                  <a:pt x="129" y="18"/>
                  <a:pt x="135" y="23"/>
                  <a:pt x="141" y="29"/>
                </a:cubicBezTo>
                <a:cubicBezTo>
                  <a:pt x="147" y="41"/>
                  <a:pt x="147" y="53"/>
                  <a:pt x="147" y="64"/>
                </a:cubicBezTo>
                <a:cubicBezTo>
                  <a:pt x="147" y="70"/>
                  <a:pt x="147" y="82"/>
                  <a:pt x="147" y="88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9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8" y="187"/>
                  <a:pt x="158" y="187"/>
                  <a:pt x="158" y="187"/>
                </a:cubicBezTo>
                <a:lnTo>
                  <a:pt x="158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5" name="Freeform 208"/>
          <p:cNvSpPr>
            <a:spLocks noChangeArrowheads="1"/>
          </p:cNvSpPr>
          <p:nvPr/>
        </p:nvSpPr>
        <p:spPr bwMode="auto">
          <a:xfrm>
            <a:off x="1304825" y="5320947"/>
            <a:ext cx="85862" cy="113711"/>
          </a:xfrm>
          <a:custGeom>
            <a:avLst/>
            <a:gdLst>
              <a:gd name="T0" fmla="*/ 164 w 165"/>
              <a:gd name="T1" fmla="*/ 175 h 217"/>
              <a:gd name="T2" fmla="*/ 164 w 165"/>
              <a:gd name="T3" fmla="*/ 175 h 217"/>
              <a:gd name="T4" fmla="*/ 140 w 165"/>
              <a:gd name="T5" fmla="*/ 175 h 217"/>
              <a:gd name="T6" fmla="*/ 140 w 165"/>
              <a:gd name="T7" fmla="*/ 216 h 217"/>
              <a:gd name="T8" fmla="*/ 94 w 165"/>
              <a:gd name="T9" fmla="*/ 216 h 217"/>
              <a:gd name="T10" fmla="*/ 94 w 165"/>
              <a:gd name="T11" fmla="*/ 175 h 217"/>
              <a:gd name="T12" fmla="*/ 0 w 165"/>
              <a:gd name="T13" fmla="*/ 175 h 217"/>
              <a:gd name="T14" fmla="*/ 0 w 165"/>
              <a:gd name="T15" fmla="*/ 140 h 217"/>
              <a:gd name="T16" fmla="*/ 99 w 165"/>
              <a:gd name="T17" fmla="*/ 0 h 217"/>
              <a:gd name="T18" fmla="*/ 140 w 165"/>
              <a:gd name="T19" fmla="*/ 0 h 217"/>
              <a:gd name="T20" fmla="*/ 140 w 165"/>
              <a:gd name="T21" fmla="*/ 140 h 217"/>
              <a:gd name="T22" fmla="*/ 164 w 165"/>
              <a:gd name="T23" fmla="*/ 140 h 217"/>
              <a:gd name="T24" fmla="*/ 164 w 165"/>
              <a:gd name="T25" fmla="*/ 175 h 217"/>
              <a:gd name="T26" fmla="*/ 94 w 165"/>
              <a:gd name="T27" fmla="*/ 140 h 217"/>
              <a:gd name="T28" fmla="*/ 94 w 165"/>
              <a:gd name="T29" fmla="*/ 140 h 217"/>
              <a:gd name="T30" fmla="*/ 94 w 165"/>
              <a:gd name="T31" fmla="*/ 99 h 217"/>
              <a:gd name="T32" fmla="*/ 94 w 165"/>
              <a:gd name="T33" fmla="*/ 76 h 217"/>
              <a:gd name="T34" fmla="*/ 94 w 165"/>
              <a:gd name="T35" fmla="*/ 52 h 217"/>
              <a:gd name="T36" fmla="*/ 94 w 165"/>
              <a:gd name="T37" fmla="*/ 52 h 217"/>
              <a:gd name="T38" fmla="*/ 82 w 165"/>
              <a:gd name="T39" fmla="*/ 76 h 217"/>
              <a:gd name="T40" fmla="*/ 41 w 165"/>
              <a:gd name="T41" fmla="*/ 140 h 217"/>
              <a:gd name="T42" fmla="*/ 94 w 165"/>
              <a:gd name="T43" fmla="*/ 14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17">
                <a:moveTo>
                  <a:pt x="164" y="175"/>
                </a:moveTo>
                <a:lnTo>
                  <a:pt x="164" y="175"/>
                </a:lnTo>
                <a:cubicBezTo>
                  <a:pt x="140" y="175"/>
                  <a:pt x="140" y="175"/>
                  <a:pt x="140" y="175"/>
                </a:cubicBezTo>
                <a:cubicBezTo>
                  <a:pt x="140" y="216"/>
                  <a:pt x="140" y="216"/>
                  <a:pt x="140" y="216"/>
                </a:cubicBezTo>
                <a:cubicBezTo>
                  <a:pt x="94" y="216"/>
                  <a:pt x="94" y="216"/>
                  <a:pt x="94" y="216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40"/>
                  <a:pt x="0" y="140"/>
                  <a:pt x="0" y="140"/>
                </a:cubicBezTo>
                <a:cubicBezTo>
                  <a:pt x="99" y="0"/>
                  <a:pt x="99" y="0"/>
                  <a:pt x="99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64" y="140"/>
                  <a:pt x="164" y="140"/>
                  <a:pt x="164" y="140"/>
                </a:cubicBezTo>
                <a:lnTo>
                  <a:pt x="164" y="175"/>
                </a:lnTo>
                <a:close/>
                <a:moveTo>
                  <a:pt x="94" y="140"/>
                </a:moveTo>
                <a:lnTo>
                  <a:pt x="94" y="140"/>
                </a:lnTo>
                <a:cubicBezTo>
                  <a:pt x="94" y="99"/>
                  <a:pt x="94" y="99"/>
                  <a:pt x="94" y="99"/>
                </a:cubicBezTo>
                <a:cubicBezTo>
                  <a:pt x="94" y="93"/>
                  <a:pt x="94" y="87"/>
                  <a:pt x="94" y="76"/>
                </a:cubicBezTo>
                <a:cubicBezTo>
                  <a:pt x="94" y="64"/>
                  <a:pt x="94" y="52"/>
                  <a:pt x="94" y="52"/>
                </a:cubicBezTo>
                <a:lnTo>
                  <a:pt x="94" y="52"/>
                </a:lnTo>
                <a:cubicBezTo>
                  <a:pt x="94" y="58"/>
                  <a:pt x="88" y="70"/>
                  <a:pt x="82" y="76"/>
                </a:cubicBezTo>
                <a:cubicBezTo>
                  <a:pt x="41" y="140"/>
                  <a:pt x="41" y="140"/>
                  <a:pt x="41" y="140"/>
                </a:cubicBezTo>
                <a:lnTo>
                  <a:pt x="94" y="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6" name="Freeform 210"/>
          <p:cNvSpPr>
            <a:spLocks noChangeArrowheads="1"/>
          </p:cNvSpPr>
          <p:nvPr/>
        </p:nvSpPr>
        <p:spPr bwMode="auto">
          <a:xfrm>
            <a:off x="1567054" y="4564425"/>
            <a:ext cx="85864" cy="118353"/>
          </a:xfrm>
          <a:custGeom>
            <a:avLst/>
            <a:gdLst>
              <a:gd name="T0" fmla="*/ 164 w 165"/>
              <a:gd name="T1" fmla="*/ 175 h 223"/>
              <a:gd name="T2" fmla="*/ 164 w 165"/>
              <a:gd name="T3" fmla="*/ 175 h 223"/>
              <a:gd name="T4" fmla="*/ 140 w 165"/>
              <a:gd name="T5" fmla="*/ 175 h 223"/>
              <a:gd name="T6" fmla="*/ 140 w 165"/>
              <a:gd name="T7" fmla="*/ 222 h 223"/>
              <a:gd name="T8" fmla="*/ 93 w 165"/>
              <a:gd name="T9" fmla="*/ 222 h 223"/>
              <a:gd name="T10" fmla="*/ 93 w 165"/>
              <a:gd name="T11" fmla="*/ 175 h 223"/>
              <a:gd name="T12" fmla="*/ 0 w 165"/>
              <a:gd name="T13" fmla="*/ 175 h 223"/>
              <a:gd name="T14" fmla="*/ 0 w 165"/>
              <a:gd name="T15" fmla="*/ 140 h 223"/>
              <a:gd name="T16" fmla="*/ 93 w 165"/>
              <a:gd name="T17" fmla="*/ 0 h 223"/>
              <a:gd name="T18" fmla="*/ 140 w 165"/>
              <a:gd name="T19" fmla="*/ 0 h 223"/>
              <a:gd name="T20" fmla="*/ 140 w 165"/>
              <a:gd name="T21" fmla="*/ 140 h 223"/>
              <a:gd name="T22" fmla="*/ 164 w 165"/>
              <a:gd name="T23" fmla="*/ 140 h 223"/>
              <a:gd name="T24" fmla="*/ 164 w 165"/>
              <a:gd name="T25" fmla="*/ 175 h 223"/>
              <a:gd name="T26" fmla="*/ 93 w 165"/>
              <a:gd name="T27" fmla="*/ 140 h 223"/>
              <a:gd name="T28" fmla="*/ 93 w 165"/>
              <a:gd name="T29" fmla="*/ 140 h 223"/>
              <a:gd name="T30" fmla="*/ 93 w 165"/>
              <a:gd name="T31" fmla="*/ 99 h 223"/>
              <a:gd name="T32" fmla="*/ 93 w 165"/>
              <a:gd name="T33" fmla="*/ 76 h 223"/>
              <a:gd name="T34" fmla="*/ 93 w 165"/>
              <a:gd name="T35" fmla="*/ 52 h 223"/>
              <a:gd name="T36" fmla="*/ 93 w 165"/>
              <a:gd name="T37" fmla="*/ 52 h 223"/>
              <a:gd name="T38" fmla="*/ 82 w 165"/>
              <a:gd name="T39" fmla="*/ 76 h 223"/>
              <a:gd name="T40" fmla="*/ 41 w 165"/>
              <a:gd name="T41" fmla="*/ 140 h 223"/>
              <a:gd name="T42" fmla="*/ 93 w 165"/>
              <a:gd name="T43" fmla="*/ 14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23">
                <a:moveTo>
                  <a:pt x="164" y="175"/>
                </a:moveTo>
                <a:lnTo>
                  <a:pt x="164" y="175"/>
                </a:lnTo>
                <a:cubicBezTo>
                  <a:pt x="140" y="175"/>
                  <a:pt x="140" y="175"/>
                  <a:pt x="140" y="175"/>
                </a:cubicBezTo>
                <a:cubicBezTo>
                  <a:pt x="140" y="222"/>
                  <a:pt x="140" y="222"/>
                  <a:pt x="140" y="222"/>
                </a:cubicBezTo>
                <a:cubicBezTo>
                  <a:pt x="93" y="222"/>
                  <a:pt x="93" y="222"/>
                  <a:pt x="93" y="222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40"/>
                  <a:pt x="0" y="140"/>
                  <a:pt x="0" y="140"/>
                </a:cubicBezTo>
                <a:cubicBezTo>
                  <a:pt x="93" y="0"/>
                  <a:pt x="93" y="0"/>
                  <a:pt x="9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64" y="140"/>
                  <a:pt x="164" y="140"/>
                  <a:pt x="164" y="140"/>
                </a:cubicBezTo>
                <a:lnTo>
                  <a:pt x="164" y="175"/>
                </a:lnTo>
                <a:close/>
                <a:moveTo>
                  <a:pt x="93" y="140"/>
                </a:moveTo>
                <a:lnTo>
                  <a:pt x="93" y="140"/>
                </a:lnTo>
                <a:cubicBezTo>
                  <a:pt x="93" y="99"/>
                  <a:pt x="93" y="99"/>
                  <a:pt x="93" y="99"/>
                </a:cubicBezTo>
                <a:cubicBezTo>
                  <a:pt x="93" y="93"/>
                  <a:pt x="93" y="88"/>
                  <a:pt x="93" y="76"/>
                </a:cubicBezTo>
                <a:cubicBezTo>
                  <a:pt x="93" y="64"/>
                  <a:pt x="93" y="52"/>
                  <a:pt x="93" y="52"/>
                </a:cubicBezTo>
                <a:lnTo>
                  <a:pt x="93" y="52"/>
                </a:lnTo>
                <a:cubicBezTo>
                  <a:pt x="93" y="64"/>
                  <a:pt x="88" y="70"/>
                  <a:pt x="82" y="76"/>
                </a:cubicBezTo>
                <a:cubicBezTo>
                  <a:pt x="41" y="140"/>
                  <a:pt x="41" y="140"/>
                  <a:pt x="41" y="140"/>
                </a:cubicBezTo>
                <a:lnTo>
                  <a:pt x="93" y="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7" name="Freeform 211"/>
          <p:cNvSpPr>
            <a:spLocks noChangeArrowheads="1"/>
          </p:cNvSpPr>
          <p:nvPr/>
        </p:nvSpPr>
        <p:spPr bwMode="auto">
          <a:xfrm>
            <a:off x="1527604" y="4817370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8" name="Freeform 212"/>
          <p:cNvSpPr>
            <a:spLocks noChangeArrowheads="1"/>
          </p:cNvSpPr>
          <p:nvPr/>
        </p:nvSpPr>
        <p:spPr bwMode="auto">
          <a:xfrm>
            <a:off x="1620429" y="4817370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5 w 112"/>
              <a:gd name="T5" fmla="*/ 222 h 223"/>
              <a:gd name="T6" fmla="*/ 65 w 112"/>
              <a:gd name="T7" fmla="*/ 94 h 223"/>
              <a:gd name="T8" fmla="*/ 65 w 112"/>
              <a:gd name="T9" fmla="*/ 70 h 223"/>
              <a:gd name="T10" fmla="*/ 65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5" y="222"/>
                  <a:pt x="65" y="222"/>
                  <a:pt x="65" y="222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70"/>
                  <a:pt x="65" y="70"/>
                  <a:pt x="65" y="70"/>
                </a:cubicBezTo>
                <a:cubicBezTo>
                  <a:pt x="65" y="47"/>
                  <a:pt x="65" y="47"/>
                  <a:pt x="65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99" name="Freeform 213"/>
          <p:cNvSpPr>
            <a:spLocks noChangeArrowheads="1"/>
          </p:cNvSpPr>
          <p:nvPr/>
        </p:nvSpPr>
        <p:spPr bwMode="auto">
          <a:xfrm>
            <a:off x="1527604" y="5067997"/>
            <a:ext cx="58014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4 w 112"/>
              <a:gd name="T5" fmla="*/ 217 h 218"/>
              <a:gd name="T6" fmla="*/ 64 w 112"/>
              <a:gd name="T7" fmla="*/ 94 h 218"/>
              <a:gd name="T8" fmla="*/ 64 w 112"/>
              <a:gd name="T9" fmla="*/ 71 h 218"/>
              <a:gd name="T10" fmla="*/ 64 w 112"/>
              <a:gd name="T11" fmla="*/ 47 h 218"/>
              <a:gd name="T12" fmla="*/ 47 w 112"/>
              <a:gd name="T13" fmla="*/ 65 h 218"/>
              <a:gd name="T14" fmla="*/ 23 w 112"/>
              <a:gd name="T15" fmla="*/ 82 h 218"/>
              <a:gd name="T16" fmla="*/ 0 w 112"/>
              <a:gd name="T17" fmla="*/ 59 h 218"/>
              <a:gd name="T18" fmla="*/ 70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0" name="Freeform 214"/>
          <p:cNvSpPr>
            <a:spLocks noChangeArrowheads="1"/>
          </p:cNvSpPr>
          <p:nvPr/>
        </p:nvSpPr>
        <p:spPr bwMode="auto">
          <a:xfrm>
            <a:off x="1615792" y="5068000"/>
            <a:ext cx="81221" cy="118351"/>
          </a:xfrm>
          <a:custGeom>
            <a:avLst/>
            <a:gdLst>
              <a:gd name="T0" fmla="*/ 76 w 153"/>
              <a:gd name="T1" fmla="*/ 0 h 224"/>
              <a:gd name="T2" fmla="*/ 76 w 153"/>
              <a:gd name="T3" fmla="*/ 0 h 224"/>
              <a:gd name="T4" fmla="*/ 129 w 153"/>
              <a:gd name="T5" fmla="*/ 12 h 224"/>
              <a:gd name="T6" fmla="*/ 147 w 153"/>
              <a:gd name="T7" fmla="*/ 53 h 224"/>
              <a:gd name="T8" fmla="*/ 141 w 153"/>
              <a:gd name="T9" fmla="*/ 82 h 224"/>
              <a:gd name="T10" fmla="*/ 106 w 153"/>
              <a:gd name="T11" fmla="*/ 106 h 224"/>
              <a:gd name="T12" fmla="*/ 141 w 153"/>
              <a:gd name="T13" fmla="*/ 129 h 224"/>
              <a:gd name="T14" fmla="*/ 152 w 153"/>
              <a:gd name="T15" fmla="*/ 164 h 224"/>
              <a:gd name="T16" fmla="*/ 135 w 153"/>
              <a:gd name="T17" fmla="*/ 205 h 224"/>
              <a:gd name="T18" fmla="*/ 76 w 153"/>
              <a:gd name="T19" fmla="*/ 223 h 224"/>
              <a:gd name="T20" fmla="*/ 24 w 153"/>
              <a:gd name="T21" fmla="*/ 205 h 224"/>
              <a:gd name="T22" fmla="*/ 0 w 153"/>
              <a:gd name="T23" fmla="*/ 164 h 224"/>
              <a:gd name="T24" fmla="*/ 12 w 153"/>
              <a:gd name="T25" fmla="*/ 129 h 224"/>
              <a:gd name="T26" fmla="*/ 41 w 153"/>
              <a:gd name="T27" fmla="*/ 106 h 224"/>
              <a:gd name="T28" fmla="*/ 18 w 153"/>
              <a:gd name="T29" fmla="*/ 82 h 224"/>
              <a:gd name="T30" fmla="*/ 6 w 153"/>
              <a:gd name="T31" fmla="*/ 53 h 224"/>
              <a:gd name="T32" fmla="*/ 24 w 153"/>
              <a:gd name="T33" fmla="*/ 12 h 224"/>
              <a:gd name="T34" fmla="*/ 76 w 153"/>
              <a:gd name="T35" fmla="*/ 0 h 224"/>
              <a:gd name="T36" fmla="*/ 41 w 153"/>
              <a:gd name="T37" fmla="*/ 164 h 224"/>
              <a:gd name="T38" fmla="*/ 41 w 153"/>
              <a:gd name="T39" fmla="*/ 164 h 224"/>
              <a:gd name="T40" fmla="*/ 53 w 153"/>
              <a:gd name="T41" fmla="*/ 182 h 224"/>
              <a:gd name="T42" fmla="*/ 76 w 153"/>
              <a:gd name="T43" fmla="*/ 188 h 224"/>
              <a:gd name="T44" fmla="*/ 106 w 153"/>
              <a:gd name="T45" fmla="*/ 182 h 224"/>
              <a:gd name="T46" fmla="*/ 112 w 153"/>
              <a:gd name="T47" fmla="*/ 164 h 224"/>
              <a:gd name="T48" fmla="*/ 106 w 153"/>
              <a:gd name="T49" fmla="*/ 141 h 224"/>
              <a:gd name="T50" fmla="*/ 76 w 153"/>
              <a:gd name="T51" fmla="*/ 123 h 224"/>
              <a:gd name="T52" fmla="*/ 41 w 153"/>
              <a:gd name="T53" fmla="*/ 164 h 224"/>
              <a:gd name="T54" fmla="*/ 76 w 153"/>
              <a:gd name="T55" fmla="*/ 30 h 224"/>
              <a:gd name="T56" fmla="*/ 76 w 153"/>
              <a:gd name="T57" fmla="*/ 30 h 224"/>
              <a:gd name="T58" fmla="*/ 59 w 153"/>
              <a:gd name="T59" fmla="*/ 36 h 224"/>
              <a:gd name="T60" fmla="*/ 53 w 153"/>
              <a:gd name="T61" fmla="*/ 53 h 224"/>
              <a:gd name="T62" fmla="*/ 59 w 153"/>
              <a:gd name="T63" fmla="*/ 71 h 224"/>
              <a:gd name="T64" fmla="*/ 76 w 153"/>
              <a:gd name="T65" fmla="*/ 82 h 224"/>
              <a:gd name="T66" fmla="*/ 100 w 153"/>
              <a:gd name="T67" fmla="*/ 71 h 224"/>
              <a:gd name="T68" fmla="*/ 106 w 153"/>
              <a:gd name="T69" fmla="*/ 53 h 224"/>
              <a:gd name="T70" fmla="*/ 94 w 153"/>
              <a:gd name="T71" fmla="*/ 36 h 224"/>
              <a:gd name="T72" fmla="*/ 76 w 153"/>
              <a:gd name="T73" fmla="*/ 3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4">
                <a:moveTo>
                  <a:pt x="76" y="0"/>
                </a:moveTo>
                <a:lnTo>
                  <a:pt x="76" y="0"/>
                </a:lnTo>
                <a:cubicBezTo>
                  <a:pt x="100" y="0"/>
                  <a:pt x="117" y="0"/>
                  <a:pt x="129" y="12"/>
                </a:cubicBezTo>
                <a:cubicBezTo>
                  <a:pt x="141" y="24"/>
                  <a:pt x="147" y="36"/>
                  <a:pt x="147" y="53"/>
                </a:cubicBezTo>
                <a:cubicBezTo>
                  <a:pt x="147" y="59"/>
                  <a:pt x="147" y="71"/>
                  <a:pt x="141" y="82"/>
                </a:cubicBezTo>
                <a:cubicBezTo>
                  <a:pt x="135" y="88"/>
                  <a:pt x="123" y="100"/>
                  <a:pt x="106" y="106"/>
                </a:cubicBezTo>
                <a:cubicBezTo>
                  <a:pt x="123" y="112"/>
                  <a:pt x="135" y="123"/>
                  <a:pt x="141" y="129"/>
                </a:cubicBezTo>
                <a:cubicBezTo>
                  <a:pt x="152" y="141"/>
                  <a:pt x="152" y="153"/>
                  <a:pt x="152" y="164"/>
                </a:cubicBezTo>
                <a:cubicBezTo>
                  <a:pt x="152" y="182"/>
                  <a:pt x="147" y="193"/>
                  <a:pt x="135" y="205"/>
                </a:cubicBezTo>
                <a:cubicBezTo>
                  <a:pt x="117" y="217"/>
                  <a:pt x="100" y="223"/>
                  <a:pt x="76" y="223"/>
                </a:cubicBezTo>
                <a:cubicBezTo>
                  <a:pt x="53" y="223"/>
                  <a:pt x="35" y="217"/>
                  <a:pt x="24" y="205"/>
                </a:cubicBezTo>
                <a:cubicBezTo>
                  <a:pt x="6" y="199"/>
                  <a:pt x="0" y="182"/>
                  <a:pt x="0" y="164"/>
                </a:cubicBezTo>
                <a:cubicBezTo>
                  <a:pt x="0" y="153"/>
                  <a:pt x="6" y="141"/>
                  <a:pt x="12" y="129"/>
                </a:cubicBezTo>
                <a:cubicBezTo>
                  <a:pt x="18" y="123"/>
                  <a:pt x="30" y="112"/>
                  <a:pt x="41" y="106"/>
                </a:cubicBezTo>
                <a:cubicBezTo>
                  <a:pt x="30" y="100"/>
                  <a:pt x="24" y="88"/>
                  <a:pt x="18" y="82"/>
                </a:cubicBezTo>
                <a:cubicBezTo>
                  <a:pt x="12" y="71"/>
                  <a:pt x="6" y="59"/>
                  <a:pt x="6" y="53"/>
                </a:cubicBezTo>
                <a:cubicBezTo>
                  <a:pt x="6" y="36"/>
                  <a:pt x="12" y="24"/>
                  <a:pt x="24" y="12"/>
                </a:cubicBezTo>
                <a:cubicBezTo>
                  <a:pt x="41" y="0"/>
                  <a:pt x="59" y="0"/>
                  <a:pt x="76" y="0"/>
                </a:cubicBezTo>
                <a:close/>
                <a:moveTo>
                  <a:pt x="41" y="164"/>
                </a:moveTo>
                <a:lnTo>
                  <a:pt x="41" y="164"/>
                </a:lnTo>
                <a:cubicBezTo>
                  <a:pt x="41" y="170"/>
                  <a:pt x="47" y="176"/>
                  <a:pt x="53" y="182"/>
                </a:cubicBezTo>
                <a:cubicBezTo>
                  <a:pt x="59" y="188"/>
                  <a:pt x="65" y="188"/>
                  <a:pt x="76" y="188"/>
                </a:cubicBezTo>
                <a:cubicBezTo>
                  <a:pt x="88" y="188"/>
                  <a:pt x="100" y="188"/>
                  <a:pt x="106" y="182"/>
                </a:cubicBezTo>
                <a:cubicBezTo>
                  <a:pt x="106" y="176"/>
                  <a:pt x="112" y="170"/>
                  <a:pt x="112" y="164"/>
                </a:cubicBezTo>
                <a:cubicBezTo>
                  <a:pt x="112" y="153"/>
                  <a:pt x="106" y="147"/>
                  <a:pt x="106" y="141"/>
                </a:cubicBezTo>
                <a:cubicBezTo>
                  <a:pt x="100" y="135"/>
                  <a:pt x="88" y="129"/>
                  <a:pt x="76" y="123"/>
                </a:cubicBezTo>
                <a:cubicBezTo>
                  <a:pt x="53" y="135"/>
                  <a:pt x="41" y="147"/>
                  <a:pt x="41" y="164"/>
                </a:cubicBezTo>
                <a:close/>
                <a:moveTo>
                  <a:pt x="76" y="30"/>
                </a:moveTo>
                <a:lnTo>
                  <a:pt x="76" y="30"/>
                </a:lnTo>
                <a:cubicBezTo>
                  <a:pt x="71" y="30"/>
                  <a:pt x="65" y="36"/>
                  <a:pt x="59" y="36"/>
                </a:cubicBezTo>
                <a:cubicBezTo>
                  <a:pt x="53" y="41"/>
                  <a:pt x="53" y="47"/>
                  <a:pt x="53" y="53"/>
                </a:cubicBezTo>
                <a:cubicBezTo>
                  <a:pt x="53" y="59"/>
                  <a:pt x="53" y="65"/>
                  <a:pt x="59" y="71"/>
                </a:cubicBezTo>
                <a:cubicBezTo>
                  <a:pt x="59" y="76"/>
                  <a:pt x="65" y="82"/>
                  <a:pt x="76" y="82"/>
                </a:cubicBezTo>
                <a:cubicBezTo>
                  <a:pt x="88" y="82"/>
                  <a:pt x="94" y="76"/>
                  <a:pt x="100" y="71"/>
                </a:cubicBezTo>
                <a:cubicBezTo>
                  <a:pt x="100" y="65"/>
                  <a:pt x="106" y="59"/>
                  <a:pt x="106" y="53"/>
                </a:cubicBezTo>
                <a:cubicBezTo>
                  <a:pt x="106" y="47"/>
                  <a:pt x="100" y="41"/>
                  <a:pt x="94" y="36"/>
                </a:cubicBezTo>
                <a:cubicBezTo>
                  <a:pt x="94" y="36"/>
                  <a:pt x="82" y="30"/>
                  <a:pt x="76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1" name="Freeform 215"/>
          <p:cNvSpPr>
            <a:spLocks noChangeArrowheads="1"/>
          </p:cNvSpPr>
          <p:nvPr/>
        </p:nvSpPr>
        <p:spPr bwMode="auto">
          <a:xfrm>
            <a:off x="1525283" y="5318627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99 w 153"/>
              <a:gd name="T13" fmla="*/ 82 h 223"/>
              <a:gd name="T14" fmla="*/ 105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9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3 w 153"/>
              <a:gd name="T29" fmla="*/ 6 h 223"/>
              <a:gd name="T30" fmla="*/ 82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6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6" y="123"/>
                  <a:pt x="82" y="111"/>
                  <a:pt x="88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105" y="76"/>
                  <a:pt x="105" y="70"/>
                </a:cubicBezTo>
                <a:cubicBezTo>
                  <a:pt x="105" y="58"/>
                  <a:pt x="99" y="53"/>
                  <a:pt x="93" y="47"/>
                </a:cubicBezTo>
                <a:cubicBezTo>
                  <a:pt x="93" y="41"/>
                  <a:pt x="82" y="41"/>
                  <a:pt x="76" y="41"/>
                </a:cubicBezTo>
                <a:cubicBezTo>
                  <a:pt x="70" y="41"/>
                  <a:pt x="59" y="41"/>
                  <a:pt x="53" y="47"/>
                </a:cubicBezTo>
                <a:cubicBezTo>
                  <a:pt x="41" y="53"/>
                  <a:pt x="35" y="58"/>
                  <a:pt x="29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3" y="18"/>
                  <a:pt x="29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9" y="6"/>
                  <a:pt x="70" y="0"/>
                  <a:pt x="82" y="0"/>
                </a:cubicBezTo>
                <a:cubicBezTo>
                  <a:pt x="93" y="0"/>
                  <a:pt x="105" y="6"/>
                  <a:pt x="117" y="12"/>
                </a:cubicBezTo>
                <a:cubicBezTo>
                  <a:pt x="129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6" y="88"/>
                </a:cubicBezTo>
                <a:cubicBezTo>
                  <a:pt x="140" y="99"/>
                  <a:pt x="134" y="111"/>
                  <a:pt x="129" y="117"/>
                </a:cubicBezTo>
                <a:cubicBezTo>
                  <a:pt x="117" y="129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2" name="Freeform 216"/>
          <p:cNvSpPr>
            <a:spLocks noChangeArrowheads="1"/>
          </p:cNvSpPr>
          <p:nvPr/>
        </p:nvSpPr>
        <p:spPr bwMode="auto">
          <a:xfrm>
            <a:off x="1620432" y="5320947"/>
            <a:ext cx="76581" cy="118353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9 w 147"/>
              <a:gd name="T5" fmla="*/ 99 h 223"/>
              <a:gd name="T6" fmla="*/ 146 w 147"/>
              <a:gd name="T7" fmla="*/ 146 h 223"/>
              <a:gd name="T8" fmla="*/ 123 w 147"/>
              <a:gd name="T9" fmla="*/ 204 h 223"/>
              <a:gd name="T10" fmla="*/ 59 w 147"/>
              <a:gd name="T11" fmla="*/ 222 h 223"/>
              <a:gd name="T12" fmla="*/ 0 w 147"/>
              <a:gd name="T13" fmla="*/ 210 h 223"/>
              <a:gd name="T14" fmla="*/ 0 w 147"/>
              <a:gd name="T15" fmla="*/ 169 h 223"/>
              <a:gd name="T16" fmla="*/ 24 w 147"/>
              <a:gd name="T17" fmla="*/ 181 h 223"/>
              <a:gd name="T18" fmla="*/ 59 w 147"/>
              <a:gd name="T19" fmla="*/ 187 h 223"/>
              <a:gd name="T20" fmla="*/ 100 w 147"/>
              <a:gd name="T21" fmla="*/ 152 h 223"/>
              <a:gd name="T22" fmla="*/ 53 w 147"/>
              <a:gd name="T23" fmla="*/ 117 h 223"/>
              <a:gd name="T24" fmla="*/ 35 w 147"/>
              <a:gd name="T25" fmla="*/ 117 h 223"/>
              <a:gd name="T26" fmla="*/ 24 w 147"/>
              <a:gd name="T27" fmla="*/ 123 h 223"/>
              <a:gd name="T28" fmla="*/ 0 w 147"/>
              <a:gd name="T29" fmla="*/ 111 h 223"/>
              <a:gd name="T30" fmla="*/ 12 w 147"/>
              <a:gd name="T31" fmla="*/ 0 h 223"/>
              <a:gd name="T32" fmla="*/ 129 w 147"/>
              <a:gd name="T33" fmla="*/ 0 h 223"/>
              <a:gd name="T34" fmla="*/ 129 w 147"/>
              <a:gd name="T35" fmla="*/ 41 h 223"/>
              <a:gd name="T36" fmla="*/ 53 w 147"/>
              <a:gd name="T37" fmla="*/ 41 h 223"/>
              <a:gd name="T38" fmla="*/ 47 w 147"/>
              <a:gd name="T39" fmla="*/ 82 h 223"/>
              <a:gd name="T40" fmla="*/ 53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100" y="82"/>
                  <a:pt x="111" y="87"/>
                  <a:pt x="129" y="99"/>
                </a:cubicBezTo>
                <a:cubicBezTo>
                  <a:pt x="141" y="111"/>
                  <a:pt x="146" y="123"/>
                  <a:pt x="146" y="146"/>
                </a:cubicBezTo>
                <a:cubicBezTo>
                  <a:pt x="146" y="169"/>
                  <a:pt x="135" y="187"/>
                  <a:pt x="123" y="204"/>
                </a:cubicBezTo>
                <a:cubicBezTo>
                  <a:pt x="106" y="216"/>
                  <a:pt x="88" y="222"/>
                  <a:pt x="59" y="222"/>
                </a:cubicBezTo>
                <a:cubicBezTo>
                  <a:pt x="35" y="222"/>
                  <a:pt x="12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6" y="175"/>
                  <a:pt x="18" y="175"/>
                  <a:pt x="24" y="181"/>
                </a:cubicBezTo>
                <a:cubicBezTo>
                  <a:pt x="35" y="181"/>
                  <a:pt x="47" y="187"/>
                  <a:pt x="59" y="187"/>
                </a:cubicBezTo>
                <a:cubicBezTo>
                  <a:pt x="82" y="187"/>
                  <a:pt x="100" y="175"/>
                  <a:pt x="100" y="152"/>
                </a:cubicBezTo>
                <a:cubicBezTo>
                  <a:pt x="100" y="128"/>
                  <a:pt x="82" y="117"/>
                  <a:pt x="53" y="117"/>
                </a:cubicBezTo>
                <a:cubicBezTo>
                  <a:pt x="47" y="117"/>
                  <a:pt x="41" y="117"/>
                  <a:pt x="35" y="117"/>
                </a:cubicBezTo>
                <a:cubicBezTo>
                  <a:pt x="29" y="117"/>
                  <a:pt x="24" y="123"/>
                  <a:pt x="24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0"/>
                  <a:pt x="12" y="0"/>
                  <a:pt x="1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47" y="82"/>
                  <a:pt x="47" y="82"/>
                  <a:pt x="47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9" y="82"/>
                  <a:pt x="65" y="82"/>
                  <a:pt x="76" y="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3" name="Freeform 218"/>
          <p:cNvSpPr>
            <a:spLocks noChangeArrowheads="1"/>
          </p:cNvSpPr>
          <p:nvPr/>
        </p:nvSpPr>
        <p:spPr bwMode="auto">
          <a:xfrm>
            <a:off x="1880340" y="4564425"/>
            <a:ext cx="76581" cy="118353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9 w 147"/>
              <a:gd name="T5" fmla="*/ 99 h 223"/>
              <a:gd name="T6" fmla="*/ 146 w 147"/>
              <a:gd name="T7" fmla="*/ 146 h 223"/>
              <a:gd name="T8" fmla="*/ 123 w 147"/>
              <a:gd name="T9" fmla="*/ 204 h 223"/>
              <a:gd name="T10" fmla="*/ 59 w 147"/>
              <a:gd name="T11" fmla="*/ 222 h 223"/>
              <a:gd name="T12" fmla="*/ 0 w 147"/>
              <a:gd name="T13" fmla="*/ 210 h 223"/>
              <a:gd name="T14" fmla="*/ 0 w 147"/>
              <a:gd name="T15" fmla="*/ 169 h 223"/>
              <a:gd name="T16" fmla="*/ 23 w 147"/>
              <a:gd name="T17" fmla="*/ 181 h 223"/>
              <a:gd name="T18" fmla="*/ 59 w 147"/>
              <a:gd name="T19" fmla="*/ 187 h 223"/>
              <a:gd name="T20" fmla="*/ 100 w 147"/>
              <a:gd name="T21" fmla="*/ 152 h 223"/>
              <a:gd name="T22" fmla="*/ 53 w 147"/>
              <a:gd name="T23" fmla="*/ 117 h 223"/>
              <a:gd name="T24" fmla="*/ 35 w 147"/>
              <a:gd name="T25" fmla="*/ 117 h 223"/>
              <a:gd name="T26" fmla="*/ 23 w 147"/>
              <a:gd name="T27" fmla="*/ 123 h 223"/>
              <a:gd name="T28" fmla="*/ 0 w 147"/>
              <a:gd name="T29" fmla="*/ 111 h 223"/>
              <a:gd name="T30" fmla="*/ 12 w 147"/>
              <a:gd name="T31" fmla="*/ 0 h 223"/>
              <a:gd name="T32" fmla="*/ 129 w 147"/>
              <a:gd name="T33" fmla="*/ 0 h 223"/>
              <a:gd name="T34" fmla="*/ 129 w 147"/>
              <a:gd name="T35" fmla="*/ 41 h 223"/>
              <a:gd name="T36" fmla="*/ 53 w 147"/>
              <a:gd name="T37" fmla="*/ 41 h 223"/>
              <a:gd name="T38" fmla="*/ 47 w 147"/>
              <a:gd name="T39" fmla="*/ 82 h 223"/>
              <a:gd name="T40" fmla="*/ 53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100" y="82"/>
                  <a:pt x="111" y="88"/>
                  <a:pt x="129" y="99"/>
                </a:cubicBezTo>
                <a:cubicBezTo>
                  <a:pt x="140" y="111"/>
                  <a:pt x="146" y="123"/>
                  <a:pt x="146" y="146"/>
                </a:cubicBezTo>
                <a:cubicBezTo>
                  <a:pt x="146" y="169"/>
                  <a:pt x="135" y="187"/>
                  <a:pt x="123" y="204"/>
                </a:cubicBezTo>
                <a:cubicBezTo>
                  <a:pt x="105" y="216"/>
                  <a:pt x="88" y="222"/>
                  <a:pt x="59" y="222"/>
                </a:cubicBezTo>
                <a:cubicBezTo>
                  <a:pt x="35" y="222"/>
                  <a:pt x="12" y="216"/>
                  <a:pt x="0" y="210"/>
                </a:cubicBezTo>
                <a:cubicBezTo>
                  <a:pt x="0" y="169"/>
                  <a:pt x="0" y="169"/>
                  <a:pt x="0" y="169"/>
                </a:cubicBezTo>
                <a:cubicBezTo>
                  <a:pt x="6" y="175"/>
                  <a:pt x="18" y="181"/>
                  <a:pt x="23" y="181"/>
                </a:cubicBezTo>
                <a:cubicBezTo>
                  <a:pt x="35" y="181"/>
                  <a:pt x="47" y="187"/>
                  <a:pt x="59" y="187"/>
                </a:cubicBezTo>
                <a:cubicBezTo>
                  <a:pt x="82" y="187"/>
                  <a:pt x="100" y="175"/>
                  <a:pt x="100" y="152"/>
                </a:cubicBezTo>
                <a:cubicBezTo>
                  <a:pt x="100" y="129"/>
                  <a:pt x="82" y="117"/>
                  <a:pt x="53" y="117"/>
                </a:cubicBezTo>
                <a:cubicBezTo>
                  <a:pt x="47" y="117"/>
                  <a:pt x="41" y="117"/>
                  <a:pt x="35" y="117"/>
                </a:cubicBezTo>
                <a:cubicBezTo>
                  <a:pt x="29" y="117"/>
                  <a:pt x="23" y="123"/>
                  <a:pt x="23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0"/>
                  <a:pt x="12" y="0"/>
                  <a:pt x="1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47" y="82"/>
                  <a:pt x="47" y="82"/>
                  <a:pt x="47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9" y="82"/>
                  <a:pt x="64" y="82"/>
                  <a:pt x="76" y="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4" name="Freeform 219"/>
          <p:cNvSpPr>
            <a:spLocks noChangeArrowheads="1"/>
          </p:cNvSpPr>
          <p:nvPr/>
        </p:nvSpPr>
        <p:spPr bwMode="auto">
          <a:xfrm>
            <a:off x="1836245" y="4817370"/>
            <a:ext cx="58016" cy="118351"/>
          </a:xfrm>
          <a:custGeom>
            <a:avLst/>
            <a:gdLst>
              <a:gd name="T0" fmla="*/ 110 w 111"/>
              <a:gd name="T1" fmla="*/ 222 h 223"/>
              <a:gd name="T2" fmla="*/ 110 w 111"/>
              <a:gd name="T3" fmla="*/ 222 h 223"/>
              <a:gd name="T4" fmla="*/ 64 w 111"/>
              <a:gd name="T5" fmla="*/ 222 h 223"/>
              <a:gd name="T6" fmla="*/ 64 w 111"/>
              <a:gd name="T7" fmla="*/ 94 h 223"/>
              <a:gd name="T8" fmla="*/ 64 w 111"/>
              <a:gd name="T9" fmla="*/ 70 h 223"/>
              <a:gd name="T10" fmla="*/ 64 w 111"/>
              <a:gd name="T11" fmla="*/ 47 h 223"/>
              <a:gd name="T12" fmla="*/ 46 w 111"/>
              <a:gd name="T13" fmla="*/ 64 h 223"/>
              <a:gd name="T14" fmla="*/ 23 w 111"/>
              <a:gd name="T15" fmla="*/ 82 h 223"/>
              <a:gd name="T16" fmla="*/ 0 w 111"/>
              <a:gd name="T17" fmla="*/ 59 h 223"/>
              <a:gd name="T18" fmla="*/ 70 w 111"/>
              <a:gd name="T19" fmla="*/ 0 h 223"/>
              <a:gd name="T20" fmla="*/ 110 w 111"/>
              <a:gd name="T21" fmla="*/ 0 h 223"/>
              <a:gd name="T22" fmla="*/ 110 w 111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223">
                <a:moveTo>
                  <a:pt x="110" y="222"/>
                </a:moveTo>
                <a:lnTo>
                  <a:pt x="110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6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0" y="0"/>
                  <a:pt x="110" y="0"/>
                  <a:pt x="110" y="0"/>
                </a:cubicBezTo>
                <a:lnTo>
                  <a:pt x="110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5" name="Freeform 220"/>
          <p:cNvSpPr>
            <a:spLocks noChangeArrowheads="1"/>
          </p:cNvSpPr>
          <p:nvPr/>
        </p:nvSpPr>
        <p:spPr bwMode="auto">
          <a:xfrm>
            <a:off x="1924430" y="4817370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87 h 223"/>
              <a:gd name="T8" fmla="*/ 58 w 153"/>
              <a:gd name="T9" fmla="*/ 135 h 223"/>
              <a:gd name="T10" fmla="*/ 88 w 153"/>
              <a:gd name="T11" fmla="*/ 100 h 223"/>
              <a:gd name="T12" fmla="*/ 99 w 153"/>
              <a:gd name="T13" fmla="*/ 82 h 223"/>
              <a:gd name="T14" fmla="*/ 105 w 153"/>
              <a:gd name="T15" fmla="*/ 64 h 223"/>
              <a:gd name="T16" fmla="*/ 94 w 153"/>
              <a:gd name="T17" fmla="*/ 41 h 223"/>
              <a:gd name="T18" fmla="*/ 76 w 153"/>
              <a:gd name="T19" fmla="*/ 35 h 223"/>
              <a:gd name="T20" fmla="*/ 53 w 153"/>
              <a:gd name="T21" fmla="*/ 41 h 223"/>
              <a:gd name="T22" fmla="*/ 23 w 153"/>
              <a:gd name="T23" fmla="*/ 59 h 223"/>
              <a:gd name="T24" fmla="*/ 0 w 153"/>
              <a:gd name="T25" fmla="*/ 29 h 223"/>
              <a:gd name="T26" fmla="*/ 29 w 153"/>
              <a:gd name="T27" fmla="*/ 12 h 223"/>
              <a:gd name="T28" fmla="*/ 53 w 153"/>
              <a:gd name="T29" fmla="*/ 0 h 223"/>
              <a:gd name="T30" fmla="*/ 82 w 153"/>
              <a:gd name="T31" fmla="*/ 0 h 223"/>
              <a:gd name="T32" fmla="*/ 117 w 153"/>
              <a:gd name="T33" fmla="*/ 6 h 223"/>
              <a:gd name="T34" fmla="*/ 140 w 153"/>
              <a:gd name="T35" fmla="*/ 24 h 223"/>
              <a:gd name="T36" fmla="*/ 146 w 153"/>
              <a:gd name="T37" fmla="*/ 59 h 223"/>
              <a:gd name="T38" fmla="*/ 140 w 153"/>
              <a:gd name="T39" fmla="*/ 88 h 223"/>
              <a:gd name="T40" fmla="*/ 129 w 153"/>
              <a:gd name="T41" fmla="*/ 111 h 223"/>
              <a:gd name="T42" fmla="*/ 88 w 153"/>
              <a:gd name="T43" fmla="*/ 152 h 223"/>
              <a:gd name="T44" fmla="*/ 58 w 153"/>
              <a:gd name="T45" fmla="*/ 181 h 223"/>
              <a:gd name="T46" fmla="*/ 58 w 153"/>
              <a:gd name="T47" fmla="*/ 181 h 223"/>
              <a:gd name="T48" fmla="*/ 152 w 153"/>
              <a:gd name="T49" fmla="*/ 181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87"/>
                  <a:pt x="0" y="187"/>
                  <a:pt x="0" y="187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17"/>
                  <a:pt x="82" y="105"/>
                  <a:pt x="88" y="100"/>
                </a:cubicBezTo>
                <a:cubicBezTo>
                  <a:pt x="94" y="88"/>
                  <a:pt x="99" y="82"/>
                  <a:pt x="99" y="82"/>
                </a:cubicBezTo>
                <a:cubicBezTo>
                  <a:pt x="99" y="76"/>
                  <a:pt x="105" y="70"/>
                  <a:pt x="105" y="64"/>
                </a:cubicBezTo>
                <a:cubicBezTo>
                  <a:pt x="105" y="53"/>
                  <a:pt x="99" y="47"/>
                  <a:pt x="94" y="41"/>
                </a:cubicBezTo>
                <a:cubicBezTo>
                  <a:pt x="88" y="41"/>
                  <a:pt x="82" y="35"/>
                  <a:pt x="76" y="35"/>
                </a:cubicBezTo>
                <a:cubicBezTo>
                  <a:pt x="64" y="35"/>
                  <a:pt x="58" y="35"/>
                  <a:pt x="53" y="41"/>
                </a:cubicBezTo>
                <a:cubicBezTo>
                  <a:pt x="41" y="47"/>
                  <a:pt x="35" y="53"/>
                  <a:pt x="23" y="59"/>
                </a:cubicBezTo>
                <a:cubicBezTo>
                  <a:pt x="0" y="29"/>
                  <a:pt x="0" y="29"/>
                  <a:pt x="0" y="29"/>
                </a:cubicBezTo>
                <a:cubicBezTo>
                  <a:pt x="12" y="18"/>
                  <a:pt x="23" y="12"/>
                  <a:pt x="29" y="12"/>
                </a:cubicBezTo>
                <a:cubicBezTo>
                  <a:pt x="35" y="6"/>
                  <a:pt x="41" y="0"/>
                  <a:pt x="53" y="0"/>
                </a:cubicBezTo>
                <a:cubicBezTo>
                  <a:pt x="58" y="0"/>
                  <a:pt x="70" y="0"/>
                  <a:pt x="82" y="0"/>
                </a:cubicBezTo>
                <a:cubicBezTo>
                  <a:pt x="94" y="0"/>
                  <a:pt x="105" y="0"/>
                  <a:pt x="117" y="6"/>
                </a:cubicBezTo>
                <a:cubicBezTo>
                  <a:pt x="129" y="12"/>
                  <a:pt x="135" y="18"/>
                  <a:pt x="140" y="24"/>
                </a:cubicBezTo>
                <a:cubicBezTo>
                  <a:pt x="146" y="35"/>
                  <a:pt x="146" y="47"/>
                  <a:pt x="146" y="59"/>
                </a:cubicBezTo>
                <a:cubicBezTo>
                  <a:pt x="146" y="64"/>
                  <a:pt x="146" y="76"/>
                  <a:pt x="140" y="88"/>
                </a:cubicBezTo>
                <a:cubicBezTo>
                  <a:pt x="140" y="94"/>
                  <a:pt x="135" y="105"/>
                  <a:pt x="129" y="111"/>
                </a:cubicBezTo>
                <a:cubicBezTo>
                  <a:pt x="117" y="123"/>
                  <a:pt x="105" y="135"/>
                  <a:pt x="88" y="152"/>
                </a:cubicBezTo>
                <a:cubicBezTo>
                  <a:pt x="58" y="181"/>
                  <a:pt x="58" y="181"/>
                  <a:pt x="58" y="181"/>
                </a:cubicBezTo>
                <a:lnTo>
                  <a:pt x="58" y="181"/>
                </a:lnTo>
                <a:cubicBezTo>
                  <a:pt x="152" y="181"/>
                  <a:pt x="152" y="181"/>
                  <a:pt x="152" y="181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6" name="Freeform 221"/>
          <p:cNvSpPr>
            <a:spLocks noChangeArrowheads="1"/>
          </p:cNvSpPr>
          <p:nvPr/>
        </p:nvSpPr>
        <p:spPr bwMode="auto">
          <a:xfrm>
            <a:off x="1836245" y="5067997"/>
            <a:ext cx="58016" cy="113710"/>
          </a:xfrm>
          <a:custGeom>
            <a:avLst/>
            <a:gdLst>
              <a:gd name="T0" fmla="*/ 110 w 111"/>
              <a:gd name="T1" fmla="*/ 217 h 218"/>
              <a:gd name="T2" fmla="*/ 110 w 111"/>
              <a:gd name="T3" fmla="*/ 217 h 218"/>
              <a:gd name="T4" fmla="*/ 64 w 111"/>
              <a:gd name="T5" fmla="*/ 217 h 218"/>
              <a:gd name="T6" fmla="*/ 64 w 111"/>
              <a:gd name="T7" fmla="*/ 94 h 218"/>
              <a:gd name="T8" fmla="*/ 64 w 111"/>
              <a:gd name="T9" fmla="*/ 71 h 218"/>
              <a:gd name="T10" fmla="*/ 64 w 111"/>
              <a:gd name="T11" fmla="*/ 47 h 218"/>
              <a:gd name="T12" fmla="*/ 46 w 111"/>
              <a:gd name="T13" fmla="*/ 65 h 218"/>
              <a:gd name="T14" fmla="*/ 23 w 111"/>
              <a:gd name="T15" fmla="*/ 82 h 218"/>
              <a:gd name="T16" fmla="*/ 0 w 111"/>
              <a:gd name="T17" fmla="*/ 59 h 218"/>
              <a:gd name="T18" fmla="*/ 70 w 111"/>
              <a:gd name="T19" fmla="*/ 0 h 218"/>
              <a:gd name="T20" fmla="*/ 110 w 111"/>
              <a:gd name="T21" fmla="*/ 0 h 218"/>
              <a:gd name="T22" fmla="*/ 110 w 111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218">
                <a:moveTo>
                  <a:pt x="110" y="217"/>
                </a:moveTo>
                <a:lnTo>
                  <a:pt x="110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5"/>
                  <a:pt x="46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0" y="0"/>
                  <a:pt x="110" y="0"/>
                  <a:pt x="110" y="0"/>
                </a:cubicBezTo>
                <a:lnTo>
                  <a:pt x="110" y="21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7" name="Freeform 222"/>
          <p:cNvSpPr>
            <a:spLocks noChangeArrowheads="1"/>
          </p:cNvSpPr>
          <p:nvPr/>
        </p:nvSpPr>
        <p:spPr bwMode="auto">
          <a:xfrm>
            <a:off x="1924430" y="5068000"/>
            <a:ext cx="81222" cy="118351"/>
          </a:xfrm>
          <a:custGeom>
            <a:avLst/>
            <a:gdLst>
              <a:gd name="T0" fmla="*/ 152 w 153"/>
              <a:gd name="T1" fmla="*/ 94 h 224"/>
              <a:gd name="T2" fmla="*/ 152 w 153"/>
              <a:gd name="T3" fmla="*/ 94 h 224"/>
              <a:gd name="T4" fmla="*/ 129 w 153"/>
              <a:gd name="T5" fmla="*/ 193 h 224"/>
              <a:gd name="T6" fmla="*/ 41 w 153"/>
              <a:gd name="T7" fmla="*/ 223 h 224"/>
              <a:gd name="T8" fmla="*/ 12 w 153"/>
              <a:gd name="T9" fmla="*/ 223 h 224"/>
              <a:gd name="T10" fmla="*/ 12 w 153"/>
              <a:gd name="T11" fmla="*/ 182 h 224"/>
              <a:gd name="T12" fmla="*/ 41 w 153"/>
              <a:gd name="T13" fmla="*/ 188 h 224"/>
              <a:gd name="T14" fmla="*/ 82 w 153"/>
              <a:gd name="T15" fmla="*/ 182 h 224"/>
              <a:gd name="T16" fmla="*/ 99 w 153"/>
              <a:gd name="T17" fmla="*/ 158 h 224"/>
              <a:gd name="T18" fmla="*/ 111 w 153"/>
              <a:gd name="T19" fmla="*/ 117 h 224"/>
              <a:gd name="T20" fmla="*/ 111 w 153"/>
              <a:gd name="T21" fmla="*/ 117 h 224"/>
              <a:gd name="T22" fmla="*/ 88 w 153"/>
              <a:gd name="T23" fmla="*/ 135 h 224"/>
              <a:gd name="T24" fmla="*/ 58 w 153"/>
              <a:gd name="T25" fmla="*/ 141 h 224"/>
              <a:gd name="T26" fmla="*/ 18 w 153"/>
              <a:gd name="T27" fmla="*/ 123 h 224"/>
              <a:gd name="T28" fmla="*/ 0 w 153"/>
              <a:gd name="T29" fmla="*/ 76 h 224"/>
              <a:gd name="T30" fmla="*/ 18 w 153"/>
              <a:gd name="T31" fmla="*/ 18 h 224"/>
              <a:gd name="T32" fmla="*/ 76 w 153"/>
              <a:gd name="T33" fmla="*/ 0 h 224"/>
              <a:gd name="T34" fmla="*/ 117 w 153"/>
              <a:gd name="T35" fmla="*/ 12 h 224"/>
              <a:gd name="T36" fmla="*/ 146 w 153"/>
              <a:gd name="T37" fmla="*/ 41 h 224"/>
              <a:gd name="T38" fmla="*/ 152 w 153"/>
              <a:gd name="T39" fmla="*/ 94 h 224"/>
              <a:gd name="T40" fmla="*/ 76 w 153"/>
              <a:gd name="T41" fmla="*/ 36 h 224"/>
              <a:gd name="T42" fmla="*/ 76 w 153"/>
              <a:gd name="T43" fmla="*/ 36 h 224"/>
              <a:gd name="T44" fmla="*/ 53 w 153"/>
              <a:gd name="T45" fmla="*/ 47 h 224"/>
              <a:gd name="T46" fmla="*/ 41 w 153"/>
              <a:gd name="T47" fmla="*/ 76 h 224"/>
              <a:gd name="T48" fmla="*/ 53 w 153"/>
              <a:gd name="T49" fmla="*/ 100 h 224"/>
              <a:gd name="T50" fmla="*/ 76 w 153"/>
              <a:gd name="T51" fmla="*/ 106 h 224"/>
              <a:gd name="T52" fmla="*/ 99 w 153"/>
              <a:gd name="T53" fmla="*/ 100 h 224"/>
              <a:gd name="T54" fmla="*/ 105 w 153"/>
              <a:gd name="T55" fmla="*/ 76 h 224"/>
              <a:gd name="T56" fmla="*/ 99 w 153"/>
              <a:gd name="T57" fmla="*/ 47 h 224"/>
              <a:gd name="T58" fmla="*/ 76 w 153"/>
              <a:gd name="T59" fmla="*/ 3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4">
                <a:moveTo>
                  <a:pt x="152" y="94"/>
                </a:moveTo>
                <a:lnTo>
                  <a:pt x="152" y="94"/>
                </a:lnTo>
                <a:cubicBezTo>
                  <a:pt x="152" y="135"/>
                  <a:pt x="146" y="170"/>
                  <a:pt x="129" y="193"/>
                </a:cubicBezTo>
                <a:cubicBezTo>
                  <a:pt x="111" y="211"/>
                  <a:pt x="82" y="223"/>
                  <a:pt x="41" y="223"/>
                </a:cubicBezTo>
                <a:cubicBezTo>
                  <a:pt x="29" y="223"/>
                  <a:pt x="23" y="223"/>
                  <a:pt x="12" y="223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23" y="188"/>
                  <a:pt x="29" y="188"/>
                  <a:pt x="41" y="188"/>
                </a:cubicBezTo>
                <a:cubicBezTo>
                  <a:pt x="58" y="188"/>
                  <a:pt x="70" y="182"/>
                  <a:pt x="82" y="182"/>
                </a:cubicBezTo>
                <a:cubicBezTo>
                  <a:pt x="88" y="176"/>
                  <a:pt x="94" y="170"/>
                  <a:pt x="99" y="158"/>
                </a:cubicBezTo>
                <a:cubicBezTo>
                  <a:pt x="105" y="147"/>
                  <a:pt x="111" y="135"/>
                  <a:pt x="111" y="117"/>
                </a:cubicBezTo>
                <a:lnTo>
                  <a:pt x="111" y="117"/>
                </a:lnTo>
                <a:cubicBezTo>
                  <a:pt x="105" y="129"/>
                  <a:pt x="99" y="135"/>
                  <a:pt x="88" y="135"/>
                </a:cubicBezTo>
                <a:cubicBezTo>
                  <a:pt x="82" y="141"/>
                  <a:pt x="70" y="141"/>
                  <a:pt x="58" y="141"/>
                </a:cubicBezTo>
                <a:cubicBezTo>
                  <a:pt x="41" y="141"/>
                  <a:pt x="29" y="135"/>
                  <a:pt x="18" y="123"/>
                </a:cubicBezTo>
                <a:cubicBezTo>
                  <a:pt x="6" y="112"/>
                  <a:pt x="0" y="94"/>
                  <a:pt x="0" y="76"/>
                </a:cubicBezTo>
                <a:cubicBezTo>
                  <a:pt x="0" y="53"/>
                  <a:pt x="6" y="30"/>
                  <a:pt x="18" y="18"/>
                </a:cubicBezTo>
                <a:cubicBezTo>
                  <a:pt x="35" y="6"/>
                  <a:pt x="53" y="0"/>
                  <a:pt x="76" y="0"/>
                </a:cubicBezTo>
                <a:cubicBezTo>
                  <a:pt x="88" y="0"/>
                  <a:pt x="105" y="0"/>
                  <a:pt x="117" y="12"/>
                </a:cubicBezTo>
                <a:cubicBezTo>
                  <a:pt x="129" y="18"/>
                  <a:pt x="140" y="30"/>
                  <a:pt x="146" y="41"/>
                </a:cubicBezTo>
                <a:cubicBezTo>
                  <a:pt x="152" y="59"/>
                  <a:pt x="152" y="76"/>
                  <a:pt x="152" y="94"/>
                </a:cubicBezTo>
                <a:close/>
                <a:moveTo>
                  <a:pt x="76" y="36"/>
                </a:moveTo>
                <a:lnTo>
                  <a:pt x="76" y="36"/>
                </a:lnTo>
                <a:cubicBezTo>
                  <a:pt x="64" y="36"/>
                  <a:pt x="58" y="41"/>
                  <a:pt x="53" y="47"/>
                </a:cubicBezTo>
                <a:cubicBezTo>
                  <a:pt x="47" y="53"/>
                  <a:pt x="41" y="59"/>
                  <a:pt x="41" y="76"/>
                </a:cubicBezTo>
                <a:cubicBezTo>
                  <a:pt x="41" y="82"/>
                  <a:pt x="47" y="94"/>
                  <a:pt x="53" y="100"/>
                </a:cubicBezTo>
                <a:cubicBezTo>
                  <a:pt x="58" y="106"/>
                  <a:pt x="64" y="106"/>
                  <a:pt x="76" y="106"/>
                </a:cubicBezTo>
                <a:cubicBezTo>
                  <a:pt x="82" y="106"/>
                  <a:pt x="94" y="106"/>
                  <a:pt x="99" y="100"/>
                </a:cubicBezTo>
                <a:cubicBezTo>
                  <a:pt x="105" y="94"/>
                  <a:pt x="105" y="88"/>
                  <a:pt x="105" y="76"/>
                </a:cubicBezTo>
                <a:cubicBezTo>
                  <a:pt x="105" y="65"/>
                  <a:pt x="105" y="53"/>
                  <a:pt x="99" y="47"/>
                </a:cubicBezTo>
                <a:cubicBezTo>
                  <a:pt x="94" y="41"/>
                  <a:pt x="82" y="36"/>
                  <a:pt x="76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8" name="Freeform 223"/>
          <p:cNvSpPr>
            <a:spLocks noChangeArrowheads="1"/>
          </p:cNvSpPr>
          <p:nvPr/>
        </p:nvSpPr>
        <p:spPr bwMode="auto">
          <a:xfrm>
            <a:off x="1831604" y="5318627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2 h 223"/>
              <a:gd name="T14" fmla="*/ 105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2 w 153"/>
              <a:gd name="T21" fmla="*/ 47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2 w 153"/>
              <a:gd name="T29" fmla="*/ 6 h 223"/>
              <a:gd name="T30" fmla="*/ 81 w 153"/>
              <a:gd name="T31" fmla="*/ 0 h 223"/>
              <a:gd name="T32" fmla="*/ 116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6 w 153"/>
              <a:gd name="T39" fmla="*/ 88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3"/>
                  <a:pt x="81" y="111"/>
                  <a:pt x="87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105" y="76"/>
                  <a:pt x="105" y="70"/>
                </a:cubicBezTo>
                <a:cubicBezTo>
                  <a:pt x="105" y="58"/>
                  <a:pt x="99" y="53"/>
                  <a:pt x="93" y="47"/>
                </a:cubicBezTo>
                <a:cubicBezTo>
                  <a:pt x="87" y="41"/>
                  <a:pt x="81" y="41"/>
                  <a:pt x="76" y="41"/>
                </a:cubicBezTo>
                <a:cubicBezTo>
                  <a:pt x="70" y="41"/>
                  <a:pt x="58" y="41"/>
                  <a:pt x="52" y="47"/>
                </a:cubicBezTo>
                <a:cubicBezTo>
                  <a:pt x="41" y="53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1" y="23"/>
                  <a:pt x="23" y="18"/>
                  <a:pt x="29" y="12"/>
                </a:cubicBezTo>
                <a:cubicBezTo>
                  <a:pt x="35" y="12"/>
                  <a:pt x="41" y="6"/>
                  <a:pt x="52" y="6"/>
                </a:cubicBezTo>
                <a:cubicBezTo>
                  <a:pt x="58" y="6"/>
                  <a:pt x="70" y="0"/>
                  <a:pt x="81" y="0"/>
                </a:cubicBezTo>
                <a:cubicBezTo>
                  <a:pt x="93" y="0"/>
                  <a:pt x="105" y="6"/>
                  <a:pt x="116" y="12"/>
                </a:cubicBezTo>
                <a:cubicBezTo>
                  <a:pt x="128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6" y="88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6" y="129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09" name="Freeform 224"/>
          <p:cNvSpPr>
            <a:spLocks noChangeArrowheads="1"/>
          </p:cNvSpPr>
          <p:nvPr/>
        </p:nvSpPr>
        <p:spPr bwMode="auto">
          <a:xfrm>
            <a:off x="1924430" y="5320947"/>
            <a:ext cx="81222" cy="118353"/>
          </a:xfrm>
          <a:custGeom>
            <a:avLst/>
            <a:gdLst>
              <a:gd name="T0" fmla="*/ 0 w 153"/>
              <a:gd name="T1" fmla="*/ 128 h 223"/>
              <a:gd name="T2" fmla="*/ 0 w 153"/>
              <a:gd name="T3" fmla="*/ 128 h 223"/>
              <a:gd name="T4" fmla="*/ 29 w 153"/>
              <a:gd name="T5" fmla="*/ 29 h 223"/>
              <a:gd name="T6" fmla="*/ 111 w 153"/>
              <a:gd name="T7" fmla="*/ 0 h 223"/>
              <a:gd name="T8" fmla="*/ 140 w 153"/>
              <a:gd name="T9" fmla="*/ 0 h 223"/>
              <a:gd name="T10" fmla="*/ 140 w 153"/>
              <a:gd name="T11" fmla="*/ 35 h 223"/>
              <a:gd name="T12" fmla="*/ 111 w 153"/>
              <a:gd name="T13" fmla="*/ 35 h 223"/>
              <a:gd name="T14" fmla="*/ 76 w 153"/>
              <a:gd name="T15" fmla="*/ 41 h 223"/>
              <a:gd name="T16" fmla="*/ 53 w 153"/>
              <a:gd name="T17" fmla="*/ 64 h 223"/>
              <a:gd name="T18" fmla="*/ 41 w 153"/>
              <a:gd name="T19" fmla="*/ 99 h 223"/>
              <a:gd name="T20" fmla="*/ 47 w 153"/>
              <a:gd name="T21" fmla="*/ 99 h 223"/>
              <a:gd name="T22" fmla="*/ 94 w 153"/>
              <a:gd name="T23" fmla="*/ 76 h 223"/>
              <a:gd name="T24" fmla="*/ 140 w 153"/>
              <a:gd name="T25" fmla="*/ 93 h 223"/>
              <a:gd name="T26" fmla="*/ 152 w 153"/>
              <a:gd name="T27" fmla="*/ 146 h 223"/>
              <a:gd name="T28" fmla="*/ 135 w 153"/>
              <a:gd name="T29" fmla="*/ 199 h 223"/>
              <a:gd name="T30" fmla="*/ 82 w 153"/>
              <a:gd name="T31" fmla="*/ 222 h 223"/>
              <a:gd name="T32" fmla="*/ 35 w 153"/>
              <a:gd name="T33" fmla="*/ 210 h 223"/>
              <a:gd name="T34" fmla="*/ 12 w 153"/>
              <a:gd name="T35" fmla="*/ 175 h 223"/>
              <a:gd name="T36" fmla="*/ 0 w 153"/>
              <a:gd name="T37" fmla="*/ 128 h 223"/>
              <a:gd name="T38" fmla="*/ 82 w 153"/>
              <a:gd name="T39" fmla="*/ 187 h 223"/>
              <a:gd name="T40" fmla="*/ 82 w 153"/>
              <a:gd name="T41" fmla="*/ 187 h 223"/>
              <a:gd name="T42" fmla="*/ 99 w 153"/>
              <a:gd name="T43" fmla="*/ 175 h 223"/>
              <a:gd name="T44" fmla="*/ 111 w 153"/>
              <a:gd name="T45" fmla="*/ 146 h 223"/>
              <a:gd name="T46" fmla="*/ 105 w 153"/>
              <a:gd name="T47" fmla="*/ 123 h 223"/>
              <a:gd name="T48" fmla="*/ 82 w 153"/>
              <a:gd name="T49" fmla="*/ 111 h 223"/>
              <a:gd name="T50" fmla="*/ 58 w 153"/>
              <a:gd name="T51" fmla="*/ 123 h 223"/>
              <a:gd name="T52" fmla="*/ 47 w 153"/>
              <a:gd name="T53" fmla="*/ 140 h 223"/>
              <a:gd name="T54" fmla="*/ 53 w 153"/>
              <a:gd name="T55" fmla="*/ 175 h 223"/>
              <a:gd name="T56" fmla="*/ 82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8"/>
                </a:moveTo>
                <a:lnTo>
                  <a:pt x="0" y="128"/>
                </a:lnTo>
                <a:cubicBezTo>
                  <a:pt x="0" y="82"/>
                  <a:pt x="12" y="52"/>
                  <a:pt x="29" y="29"/>
                </a:cubicBezTo>
                <a:cubicBezTo>
                  <a:pt x="47" y="6"/>
                  <a:pt x="76" y="0"/>
                  <a:pt x="111" y="0"/>
                </a:cubicBezTo>
                <a:cubicBezTo>
                  <a:pt x="123" y="0"/>
                  <a:pt x="135" y="0"/>
                  <a:pt x="140" y="0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29" y="35"/>
                  <a:pt x="123" y="35"/>
                  <a:pt x="111" y="35"/>
                </a:cubicBezTo>
                <a:cubicBezTo>
                  <a:pt x="99" y="35"/>
                  <a:pt x="82" y="35"/>
                  <a:pt x="76" y="41"/>
                </a:cubicBezTo>
                <a:cubicBezTo>
                  <a:pt x="64" y="47"/>
                  <a:pt x="58" y="52"/>
                  <a:pt x="53" y="64"/>
                </a:cubicBezTo>
                <a:cubicBezTo>
                  <a:pt x="47" y="70"/>
                  <a:pt x="41" y="87"/>
                  <a:pt x="41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53" y="87"/>
                  <a:pt x="70" y="76"/>
                  <a:pt x="94" y="76"/>
                </a:cubicBezTo>
                <a:cubicBezTo>
                  <a:pt x="111" y="76"/>
                  <a:pt x="129" y="82"/>
                  <a:pt x="140" y="93"/>
                </a:cubicBezTo>
                <a:cubicBezTo>
                  <a:pt x="146" y="105"/>
                  <a:pt x="152" y="123"/>
                  <a:pt x="152" y="146"/>
                </a:cubicBezTo>
                <a:cubicBezTo>
                  <a:pt x="152" y="169"/>
                  <a:pt x="146" y="187"/>
                  <a:pt x="135" y="199"/>
                </a:cubicBezTo>
                <a:cubicBezTo>
                  <a:pt x="123" y="216"/>
                  <a:pt x="105" y="222"/>
                  <a:pt x="82" y="222"/>
                </a:cubicBezTo>
                <a:cubicBezTo>
                  <a:pt x="64" y="222"/>
                  <a:pt x="47" y="216"/>
                  <a:pt x="35" y="210"/>
                </a:cubicBezTo>
                <a:cubicBezTo>
                  <a:pt x="23" y="204"/>
                  <a:pt x="18" y="193"/>
                  <a:pt x="12" y="175"/>
                </a:cubicBezTo>
                <a:cubicBezTo>
                  <a:pt x="6" y="164"/>
                  <a:pt x="0" y="146"/>
                  <a:pt x="0" y="128"/>
                </a:cubicBezTo>
                <a:close/>
                <a:moveTo>
                  <a:pt x="82" y="187"/>
                </a:moveTo>
                <a:lnTo>
                  <a:pt x="82" y="187"/>
                </a:lnTo>
                <a:cubicBezTo>
                  <a:pt x="88" y="187"/>
                  <a:pt x="94" y="181"/>
                  <a:pt x="99" y="175"/>
                </a:cubicBezTo>
                <a:cubicBezTo>
                  <a:pt x="105" y="169"/>
                  <a:pt x="111" y="158"/>
                  <a:pt x="111" y="146"/>
                </a:cubicBezTo>
                <a:cubicBezTo>
                  <a:pt x="111" y="134"/>
                  <a:pt x="105" y="128"/>
                  <a:pt x="105" y="123"/>
                </a:cubicBezTo>
                <a:cubicBezTo>
                  <a:pt x="99" y="117"/>
                  <a:pt x="88" y="111"/>
                  <a:pt x="82" y="111"/>
                </a:cubicBezTo>
                <a:cubicBezTo>
                  <a:pt x="70" y="111"/>
                  <a:pt x="64" y="117"/>
                  <a:pt x="58" y="123"/>
                </a:cubicBezTo>
                <a:cubicBezTo>
                  <a:pt x="47" y="128"/>
                  <a:pt x="47" y="134"/>
                  <a:pt x="47" y="140"/>
                </a:cubicBezTo>
                <a:cubicBezTo>
                  <a:pt x="47" y="152"/>
                  <a:pt x="47" y="164"/>
                  <a:pt x="53" y="175"/>
                </a:cubicBezTo>
                <a:cubicBezTo>
                  <a:pt x="64" y="181"/>
                  <a:pt x="70" y="187"/>
                  <a:pt x="82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0" name="Freeform 226"/>
          <p:cNvSpPr>
            <a:spLocks noChangeArrowheads="1"/>
          </p:cNvSpPr>
          <p:nvPr/>
        </p:nvSpPr>
        <p:spPr bwMode="auto">
          <a:xfrm>
            <a:off x="2186664" y="4564425"/>
            <a:ext cx="81221" cy="118353"/>
          </a:xfrm>
          <a:custGeom>
            <a:avLst/>
            <a:gdLst>
              <a:gd name="T0" fmla="*/ 0 w 153"/>
              <a:gd name="T1" fmla="*/ 129 h 223"/>
              <a:gd name="T2" fmla="*/ 0 w 153"/>
              <a:gd name="T3" fmla="*/ 129 h 223"/>
              <a:gd name="T4" fmla="*/ 29 w 153"/>
              <a:gd name="T5" fmla="*/ 29 h 223"/>
              <a:gd name="T6" fmla="*/ 111 w 153"/>
              <a:gd name="T7" fmla="*/ 0 h 223"/>
              <a:gd name="T8" fmla="*/ 140 w 153"/>
              <a:gd name="T9" fmla="*/ 0 h 223"/>
              <a:gd name="T10" fmla="*/ 140 w 153"/>
              <a:gd name="T11" fmla="*/ 35 h 223"/>
              <a:gd name="T12" fmla="*/ 111 w 153"/>
              <a:gd name="T13" fmla="*/ 35 h 223"/>
              <a:gd name="T14" fmla="*/ 76 w 153"/>
              <a:gd name="T15" fmla="*/ 41 h 223"/>
              <a:gd name="T16" fmla="*/ 52 w 153"/>
              <a:gd name="T17" fmla="*/ 64 h 223"/>
              <a:gd name="T18" fmla="*/ 41 w 153"/>
              <a:gd name="T19" fmla="*/ 105 h 223"/>
              <a:gd name="T20" fmla="*/ 47 w 153"/>
              <a:gd name="T21" fmla="*/ 105 h 223"/>
              <a:gd name="T22" fmla="*/ 93 w 153"/>
              <a:gd name="T23" fmla="*/ 76 h 223"/>
              <a:gd name="T24" fmla="*/ 140 w 153"/>
              <a:gd name="T25" fmla="*/ 93 h 223"/>
              <a:gd name="T26" fmla="*/ 152 w 153"/>
              <a:gd name="T27" fmla="*/ 146 h 223"/>
              <a:gd name="T28" fmla="*/ 134 w 153"/>
              <a:gd name="T29" fmla="*/ 204 h 223"/>
              <a:gd name="T30" fmla="*/ 82 w 153"/>
              <a:gd name="T31" fmla="*/ 222 h 223"/>
              <a:gd name="T32" fmla="*/ 35 w 153"/>
              <a:gd name="T33" fmla="*/ 210 h 223"/>
              <a:gd name="T34" fmla="*/ 12 w 153"/>
              <a:gd name="T35" fmla="*/ 181 h 223"/>
              <a:gd name="T36" fmla="*/ 0 w 153"/>
              <a:gd name="T37" fmla="*/ 129 h 223"/>
              <a:gd name="T38" fmla="*/ 76 w 153"/>
              <a:gd name="T39" fmla="*/ 187 h 223"/>
              <a:gd name="T40" fmla="*/ 76 w 153"/>
              <a:gd name="T41" fmla="*/ 187 h 223"/>
              <a:gd name="T42" fmla="*/ 99 w 153"/>
              <a:gd name="T43" fmla="*/ 175 h 223"/>
              <a:gd name="T44" fmla="*/ 111 w 153"/>
              <a:gd name="T45" fmla="*/ 146 h 223"/>
              <a:gd name="T46" fmla="*/ 99 w 153"/>
              <a:gd name="T47" fmla="*/ 123 h 223"/>
              <a:gd name="T48" fmla="*/ 82 w 153"/>
              <a:gd name="T49" fmla="*/ 111 h 223"/>
              <a:gd name="T50" fmla="*/ 58 w 153"/>
              <a:gd name="T51" fmla="*/ 123 h 223"/>
              <a:gd name="T52" fmla="*/ 47 w 153"/>
              <a:gd name="T53" fmla="*/ 140 h 223"/>
              <a:gd name="T54" fmla="*/ 52 w 153"/>
              <a:gd name="T55" fmla="*/ 175 h 223"/>
              <a:gd name="T56" fmla="*/ 76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9"/>
                </a:moveTo>
                <a:lnTo>
                  <a:pt x="0" y="129"/>
                </a:lnTo>
                <a:cubicBezTo>
                  <a:pt x="0" y="82"/>
                  <a:pt x="12" y="52"/>
                  <a:pt x="29" y="29"/>
                </a:cubicBezTo>
                <a:cubicBezTo>
                  <a:pt x="47" y="6"/>
                  <a:pt x="76" y="0"/>
                  <a:pt x="111" y="0"/>
                </a:cubicBezTo>
                <a:cubicBezTo>
                  <a:pt x="123" y="0"/>
                  <a:pt x="134" y="0"/>
                  <a:pt x="140" y="0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29" y="35"/>
                  <a:pt x="123" y="35"/>
                  <a:pt x="111" y="35"/>
                </a:cubicBezTo>
                <a:cubicBezTo>
                  <a:pt x="99" y="35"/>
                  <a:pt x="82" y="35"/>
                  <a:pt x="76" y="41"/>
                </a:cubicBezTo>
                <a:cubicBezTo>
                  <a:pt x="64" y="47"/>
                  <a:pt x="58" y="52"/>
                  <a:pt x="52" y="64"/>
                </a:cubicBezTo>
                <a:cubicBezTo>
                  <a:pt x="47" y="70"/>
                  <a:pt x="41" y="88"/>
                  <a:pt x="41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2" y="88"/>
                  <a:pt x="70" y="76"/>
                  <a:pt x="93" y="76"/>
                </a:cubicBezTo>
                <a:cubicBezTo>
                  <a:pt x="111" y="76"/>
                  <a:pt x="129" y="82"/>
                  <a:pt x="140" y="93"/>
                </a:cubicBezTo>
                <a:cubicBezTo>
                  <a:pt x="146" y="105"/>
                  <a:pt x="152" y="123"/>
                  <a:pt x="152" y="146"/>
                </a:cubicBezTo>
                <a:cubicBezTo>
                  <a:pt x="152" y="169"/>
                  <a:pt x="146" y="187"/>
                  <a:pt x="134" y="204"/>
                </a:cubicBezTo>
                <a:cubicBezTo>
                  <a:pt x="123" y="216"/>
                  <a:pt x="105" y="222"/>
                  <a:pt x="82" y="222"/>
                </a:cubicBezTo>
                <a:cubicBezTo>
                  <a:pt x="64" y="222"/>
                  <a:pt x="47" y="216"/>
                  <a:pt x="35" y="210"/>
                </a:cubicBezTo>
                <a:cubicBezTo>
                  <a:pt x="23" y="204"/>
                  <a:pt x="17" y="193"/>
                  <a:pt x="12" y="181"/>
                </a:cubicBezTo>
                <a:cubicBezTo>
                  <a:pt x="6" y="163"/>
                  <a:pt x="0" y="146"/>
                  <a:pt x="0" y="129"/>
                </a:cubicBezTo>
                <a:close/>
                <a:moveTo>
                  <a:pt x="76" y="187"/>
                </a:moveTo>
                <a:lnTo>
                  <a:pt x="76" y="187"/>
                </a:lnTo>
                <a:cubicBezTo>
                  <a:pt x="88" y="187"/>
                  <a:pt x="93" y="181"/>
                  <a:pt x="99" y="175"/>
                </a:cubicBezTo>
                <a:cubicBezTo>
                  <a:pt x="105" y="169"/>
                  <a:pt x="111" y="158"/>
                  <a:pt x="111" y="146"/>
                </a:cubicBezTo>
                <a:cubicBezTo>
                  <a:pt x="111" y="134"/>
                  <a:pt x="105" y="129"/>
                  <a:pt x="99" y="123"/>
                </a:cubicBezTo>
                <a:cubicBezTo>
                  <a:pt x="99" y="117"/>
                  <a:pt x="88" y="111"/>
                  <a:pt x="82" y="111"/>
                </a:cubicBezTo>
                <a:cubicBezTo>
                  <a:pt x="70" y="111"/>
                  <a:pt x="64" y="117"/>
                  <a:pt x="58" y="123"/>
                </a:cubicBezTo>
                <a:cubicBezTo>
                  <a:pt x="47" y="129"/>
                  <a:pt x="47" y="134"/>
                  <a:pt x="47" y="140"/>
                </a:cubicBezTo>
                <a:cubicBezTo>
                  <a:pt x="47" y="158"/>
                  <a:pt x="47" y="163"/>
                  <a:pt x="52" y="175"/>
                </a:cubicBezTo>
                <a:cubicBezTo>
                  <a:pt x="58" y="181"/>
                  <a:pt x="70" y="187"/>
                  <a:pt x="76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1" name="Freeform 227"/>
          <p:cNvSpPr>
            <a:spLocks noChangeArrowheads="1"/>
          </p:cNvSpPr>
          <p:nvPr/>
        </p:nvSpPr>
        <p:spPr bwMode="auto">
          <a:xfrm>
            <a:off x="2142567" y="4817370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2" name="Freeform 228"/>
          <p:cNvSpPr>
            <a:spLocks noChangeArrowheads="1"/>
          </p:cNvSpPr>
          <p:nvPr/>
        </p:nvSpPr>
        <p:spPr bwMode="auto">
          <a:xfrm>
            <a:off x="2233076" y="4817370"/>
            <a:ext cx="81221" cy="118351"/>
          </a:xfrm>
          <a:custGeom>
            <a:avLst/>
            <a:gdLst>
              <a:gd name="T0" fmla="*/ 146 w 153"/>
              <a:gd name="T1" fmla="*/ 47 h 223"/>
              <a:gd name="T2" fmla="*/ 146 w 153"/>
              <a:gd name="T3" fmla="*/ 47 h 223"/>
              <a:gd name="T4" fmla="*/ 134 w 153"/>
              <a:gd name="T5" fmla="*/ 82 h 223"/>
              <a:gd name="T6" fmla="*/ 99 w 153"/>
              <a:gd name="T7" fmla="*/ 105 h 223"/>
              <a:gd name="T8" fmla="*/ 99 w 153"/>
              <a:gd name="T9" fmla="*/ 105 h 223"/>
              <a:gd name="T10" fmla="*/ 140 w 153"/>
              <a:gd name="T11" fmla="*/ 123 h 223"/>
              <a:gd name="T12" fmla="*/ 152 w 153"/>
              <a:gd name="T13" fmla="*/ 158 h 223"/>
              <a:gd name="T14" fmla="*/ 128 w 153"/>
              <a:gd name="T15" fmla="*/ 205 h 223"/>
              <a:gd name="T16" fmla="*/ 64 w 153"/>
              <a:gd name="T17" fmla="*/ 222 h 223"/>
              <a:gd name="T18" fmla="*/ 0 w 153"/>
              <a:gd name="T19" fmla="*/ 211 h 223"/>
              <a:gd name="T20" fmla="*/ 0 w 153"/>
              <a:gd name="T21" fmla="*/ 170 h 223"/>
              <a:gd name="T22" fmla="*/ 29 w 153"/>
              <a:gd name="T23" fmla="*/ 181 h 223"/>
              <a:gd name="T24" fmla="*/ 58 w 153"/>
              <a:gd name="T25" fmla="*/ 187 h 223"/>
              <a:gd name="T26" fmla="*/ 93 w 153"/>
              <a:gd name="T27" fmla="*/ 176 h 223"/>
              <a:gd name="T28" fmla="*/ 105 w 153"/>
              <a:gd name="T29" fmla="*/ 152 h 223"/>
              <a:gd name="T30" fmla="*/ 93 w 153"/>
              <a:gd name="T31" fmla="*/ 129 h 223"/>
              <a:gd name="T32" fmla="*/ 52 w 153"/>
              <a:gd name="T33" fmla="*/ 123 h 223"/>
              <a:gd name="T34" fmla="*/ 35 w 153"/>
              <a:gd name="T35" fmla="*/ 123 h 223"/>
              <a:gd name="T36" fmla="*/ 35 w 153"/>
              <a:gd name="T37" fmla="*/ 88 h 223"/>
              <a:gd name="T38" fmla="*/ 52 w 153"/>
              <a:gd name="T39" fmla="*/ 88 h 223"/>
              <a:gd name="T40" fmla="*/ 87 w 153"/>
              <a:gd name="T41" fmla="*/ 82 h 223"/>
              <a:gd name="T42" fmla="*/ 99 w 153"/>
              <a:gd name="T43" fmla="*/ 59 h 223"/>
              <a:gd name="T44" fmla="*/ 70 w 153"/>
              <a:gd name="T45" fmla="*/ 35 h 223"/>
              <a:gd name="T46" fmla="*/ 46 w 153"/>
              <a:gd name="T47" fmla="*/ 41 h 223"/>
              <a:gd name="T48" fmla="*/ 23 w 153"/>
              <a:gd name="T49" fmla="*/ 53 h 223"/>
              <a:gd name="T50" fmla="*/ 0 w 153"/>
              <a:gd name="T51" fmla="*/ 18 h 223"/>
              <a:gd name="T52" fmla="*/ 70 w 153"/>
              <a:gd name="T53" fmla="*/ 0 h 223"/>
              <a:gd name="T54" fmla="*/ 128 w 153"/>
              <a:gd name="T55" fmla="*/ 12 h 223"/>
              <a:gd name="T56" fmla="*/ 146 w 153"/>
              <a:gd name="T57" fmla="*/ 4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146" y="47"/>
                </a:moveTo>
                <a:lnTo>
                  <a:pt x="146" y="47"/>
                </a:lnTo>
                <a:cubicBezTo>
                  <a:pt x="146" y="64"/>
                  <a:pt x="140" y="76"/>
                  <a:pt x="134" y="82"/>
                </a:cubicBezTo>
                <a:cubicBezTo>
                  <a:pt x="122" y="94"/>
                  <a:pt x="111" y="100"/>
                  <a:pt x="99" y="105"/>
                </a:cubicBezTo>
                <a:lnTo>
                  <a:pt x="99" y="105"/>
                </a:lnTo>
                <a:cubicBezTo>
                  <a:pt x="117" y="105"/>
                  <a:pt x="128" y="111"/>
                  <a:pt x="140" y="123"/>
                </a:cubicBezTo>
                <a:cubicBezTo>
                  <a:pt x="146" y="129"/>
                  <a:pt x="152" y="141"/>
                  <a:pt x="152" y="158"/>
                </a:cubicBezTo>
                <a:cubicBezTo>
                  <a:pt x="152" y="176"/>
                  <a:pt x="146" y="193"/>
                  <a:pt x="128" y="205"/>
                </a:cubicBezTo>
                <a:cubicBezTo>
                  <a:pt x="117" y="216"/>
                  <a:pt x="93" y="222"/>
                  <a:pt x="64" y="222"/>
                </a:cubicBezTo>
                <a:cubicBezTo>
                  <a:pt x="41" y="222"/>
                  <a:pt x="17" y="216"/>
                  <a:pt x="0" y="211"/>
                </a:cubicBezTo>
                <a:cubicBezTo>
                  <a:pt x="0" y="170"/>
                  <a:pt x="0" y="170"/>
                  <a:pt x="0" y="170"/>
                </a:cubicBezTo>
                <a:cubicBezTo>
                  <a:pt x="11" y="176"/>
                  <a:pt x="17" y="181"/>
                  <a:pt x="29" y="181"/>
                </a:cubicBezTo>
                <a:cubicBezTo>
                  <a:pt x="41" y="187"/>
                  <a:pt x="46" y="187"/>
                  <a:pt x="58" y="187"/>
                </a:cubicBezTo>
                <a:cubicBezTo>
                  <a:pt x="76" y="187"/>
                  <a:pt x="87" y="181"/>
                  <a:pt x="93" y="176"/>
                </a:cubicBezTo>
                <a:cubicBezTo>
                  <a:pt x="99" y="176"/>
                  <a:pt x="105" y="164"/>
                  <a:pt x="105" y="152"/>
                </a:cubicBezTo>
                <a:cubicBezTo>
                  <a:pt x="105" y="141"/>
                  <a:pt x="99" y="135"/>
                  <a:pt x="93" y="129"/>
                </a:cubicBezTo>
                <a:cubicBezTo>
                  <a:pt x="81" y="129"/>
                  <a:pt x="70" y="123"/>
                  <a:pt x="52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88"/>
                  <a:pt x="35" y="88"/>
                  <a:pt x="35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70" y="88"/>
                  <a:pt x="81" y="88"/>
                  <a:pt x="87" y="82"/>
                </a:cubicBezTo>
                <a:cubicBezTo>
                  <a:pt x="93" y="76"/>
                  <a:pt x="99" y="70"/>
                  <a:pt x="99" y="59"/>
                </a:cubicBezTo>
                <a:cubicBezTo>
                  <a:pt x="99" y="41"/>
                  <a:pt x="87" y="35"/>
                  <a:pt x="70" y="35"/>
                </a:cubicBezTo>
                <a:cubicBezTo>
                  <a:pt x="64" y="35"/>
                  <a:pt x="52" y="35"/>
                  <a:pt x="46" y="41"/>
                </a:cubicBezTo>
                <a:cubicBezTo>
                  <a:pt x="41" y="41"/>
                  <a:pt x="29" y="47"/>
                  <a:pt x="23" y="53"/>
                </a:cubicBezTo>
                <a:cubicBezTo>
                  <a:pt x="0" y="18"/>
                  <a:pt x="0" y="18"/>
                  <a:pt x="0" y="18"/>
                </a:cubicBezTo>
                <a:cubicBezTo>
                  <a:pt x="23" y="6"/>
                  <a:pt x="46" y="0"/>
                  <a:pt x="70" y="0"/>
                </a:cubicBezTo>
                <a:cubicBezTo>
                  <a:pt x="93" y="0"/>
                  <a:pt x="111" y="0"/>
                  <a:pt x="128" y="12"/>
                </a:cubicBezTo>
                <a:cubicBezTo>
                  <a:pt x="140" y="18"/>
                  <a:pt x="146" y="35"/>
                  <a:pt x="146" y="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3" name="Freeform 229"/>
          <p:cNvSpPr>
            <a:spLocks noChangeArrowheads="1"/>
          </p:cNvSpPr>
          <p:nvPr/>
        </p:nvSpPr>
        <p:spPr bwMode="auto">
          <a:xfrm>
            <a:off x="2140251" y="5065677"/>
            <a:ext cx="81221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1 h 223"/>
              <a:gd name="T14" fmla="*/ 105 w 153"/>
              <a:gd name="T15" fmla="*/ 70 h 223"/>
              <a:gd name="T16" fmla="*/ 94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7 h 223"/>
              <a:gd name="T28" fmla="*/ 53 w 153"/>
              <a:gd name="T29" fmla="*/ 5 h 223"/>
              <a:gd name="T30" fmla="*/ 82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4" y="93"/>
                  <a:pt x="100" y="87"/>
                  <a:pt x="100" y="81"/>
                </a:cubicBezTo>
                <a:cubicBezTo>
                  <a:pt x="100" y="81"/>
                  <a:pt x="105" y="76"/>
                  <a:pt x="105" y="70"/>
                </a:cubicBezTo>
                <a:cubicBezTo>
                  <a:pt x="105" y="58"/>
                  <a:pt x="100" y="52"/>
                  <a:pt x="94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6"/>
                </a:cubicBezTo>
                <a:cubicBezTo>
                  <a:pt x="41" y="52"/>
                  <a:pt x="35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7"/>
                  <a:pt x="30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9" y="5"/>
                  <a:pt x="70" y="0"/>
                  <a:pt x="82" y="0"/>
                </a:cubicBezTo>
                <a:cubicBezTo>
                  <a:pt x="94" y="0"/>
                  <a:pt x="105" y="5"/>
                  <a:pt x="117" y="11"/>
                </a:cubicBezTo>
                <a:cubicBezTo>
                  <a:pt x="129" y="17"/>
                  <a:pt x="135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5" y="111"/>
                  <a:pt x="129" y="117"/>
                </a:cubicBezTo>
                <a:cubicBezTo>
                  <a:pt x="117" y="128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4" name="Freeform 230"/>
          <p:cNvSpPr>
            <a:spLocks noChangeArrowheads="1"/>
          </p:cNvSpPr>
          <p:nvPr/>
        </p:nvSpPr>
        <p:spPr bwMode="auto">
          <a:xfrm>
            <a:off x="2233076" y="5065678"/>
            <a:ext cx="81221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4 w 153"/>
              <a:gd name="T5" fmla="*/ 198 h 229"/>
              <a:gd name="T6" fmla="*/ 76 w 153"/>
              <a:gd name="T7" fmla="*/ 228 h 229"/>
              <a:gd name="T8" fmla="*/ 17 w 153"/>
              <a:gd name="T9" fmla="*/ 198 h 229"/>
              <a:gd name="T10" fmla="*/ 0 w 153"/>
              <a:gd name="T11" fmla="*/ 117 h 229"/>
              <a:gd name="T12" fmla="*/ 17 w 153"/>
              <a:gd name="T13" fmla="*/ 29 h 229"/>
              <a:gd name="T14" fmla="*/ 76 w 153"/>
              <a:gd name="T15" fmla="*/ 0 h 229"/>
              <a:gd name="T16" fmla="*/ 134 w 153"/>
              <a:gd name="T17" fmla="*/ 29 h 229"/>
              <a:gd name="T18" fmla="*/ 152 w 153"/>
              <a:gd name="T19" fmla="*/ 117 h 229"/>
              <a:gd name="T20" fmla="*/ 46 w 153"/>
              <a:gd name="T21" fmla="*/ 117 h 229"/>
              <a:gd name="T22" fmla="*/ 46 w 153"/>
              <a:gd name="T23" fmla="*/ 117 h 229"/>
              <a:gd name="T24" fmla="*/ 52 w 153"/>
              <a:gd name="T25" fmla="*/ 175 h 229"/>
              <a:gd name="T26" fmla="*/ 76 w 153"/>
              <a:gd name="T27" fmla="*/ 193 h 229"/>
              <a:gd name="T28" fmla="*/ 99 w 153"/>
              <a:gd name="T29" fmla="*/ 175 h 229"/>
              <a:gd name="T30" fmla="*/ 105 w 153"/>
              <a:gd name="T31" fmla="*/ 117 h 229"/>
              <a:gd name="T32" fmla="*/ 99 w 153"/>
              <a:gd name="T33" fmla="*/ 58 h 229"/>
              <a:gd name="T34" fmla="*/ 76 w 153"/>
              <a:gd name="T35" fmla="*/ 41 h 229"/>
              <a:gd name="T36" fmla="*/ 52 w 153"/>
              <a:gd name="T37" fmla="*/ 58 h 229"/>
              <a:gd name="T38" fmla="*/ 46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6" y="181"/>
                  <a:pt x="134" y="198"/>
                </a:cubicBezTo>
                <a:cubicBezTo>
                  <a:pt x="122" y="216"/>
                  <a:pt x="105" y="228"/>
                  <a:pt x="76" y="228"/>
                </a:cubicBezTo>
                <a:cubicBezTo>
                  <a:pt x="52" y="228"/>
                  <a:pt x="29" y="216"/>
                  <a:pt x="17" y="198"/>
                </a:cubicBezTo>
                <a:cubicBezTo>
                  <a:pt x="5" y="181"/>
                  <a:pt x="0" y="152"/>
                  <a:pt x="0" y="117"/>
                </a:cubicBezTo>
                <a:cubicBezTo>
                  <a:pt x="0" y="76"/>
                  <a:pt x="5" y="46"/>
                  <a:pt x="17" y="29"/>
                </a:cubicBezTo>
                <a:cubicBezTo>
                  <a:pt x="29" y="11"/>
                  <a:pt x="52" y="0"/>
                  <a:pt x="76" y="0"/>
                </a:cubicBezTo>
                <a:cubicBezTo>
                  <a:pt x="99" y="0"/>
                  <a:pt x="122" y="11"/>
                  <a:pt x="134" y="29"/>
                </a:cubicBezTo>
                <a:cubicBezTo>
                  <a:pt x="146" y="52"/>
                  <a:pt x="152" y="76"/>
                  <a:pt x="152" y="117"/>
                </a:cubicBezTo>
                <a:close/>
                <a:moveTo>
                  <a:pt x="46" y="117"/>
                </a:moveTo>
                <a:lnTo>
                  <a:pt x="46" y="117"/>
                </a:lnTo>
                <a:cubicBezTo>
                  <a:pt x="46" y="140"/>
                  <a:pt x="46" y="163"/>
                  <a:pt x="52" y="175"/>
                </a:cubicBezTo>
                <a:cubicBezTo>
                  <a:pt x="58" y="187"/>
                  <a:pt x="64" y="193"/>
                  <a:pt x="76" y="193"/>
                </a:cubicBezTo>
                <a:cubicBezTo>
                  <a:pt x="87" y="193"/>
                  <a:pt x="93" y="187"/>
                  <a:pt x="99" y="175"/>
                </a:cubicBezTo>
                <a:cubicBezTo>
                  <a:pt x="105" y="163"/>
                  <a:pt x="105" y="140"/>
                  <a:pt x="105" y="117"/>
                </a:cubicBezTo>
                <a:cubicBezTo>
                  <a:pt x="105" y="87"/>
                  <a:pt x="105" y="70"/>
                  <a:pt x="99" y="58"/>
                </a:cubicBezTo>
                <a:cubicBezTo>
                  <a:pt x="93" y="46"/>
                  <a:pt x="87" y="41"/>
                  <a:pt x="76" y="41"/>
                </a:cubicBezTo>
                <a:cubicBezTo>
                  <a:pt x="64" y="41"/>
                  <a:pt x="58" y="46"/>
                  <a:pt x="52" y="58"/>
                </a:cubicBezTo>
                <a:cubicBezTo>
                  <a:pt x="46" y="70"/>
                  <a:pt x="46" y="87"/>
                  <a:pt x="46" y="1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5" name="Freeform 231"/>
          <p:cNvSpPr>
            <a:spLocks noChangeArrowheads="1"/>
          </p:cNvSpPr>
          <p:nvPr/>
        </p:nvSpPr>
        <p:spPr bwMode="auto">
          <a:xfrm>
            <a:off x="2140251" y="5318627"/>
            <a:ext cx="81221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2 h 223"/>
              <a:gd name="T14" fmla="*/ 105 w 153"/>
              <a:gd name="T15" fmla="*/ 70 h 223"/>
              <a:gd name="T16" fmla="*/ 94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2 h 223"/>
              <a:gd name="T28" fmla="*/ 53 w 153"/>
              <a:gd name="T29" fmla="*/ 6 h 223"/>
              <a:gd name="T30" fmla="*/ 82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3"/>
                  <a:pt x="82" y="111"/>
                  <a:pt x="88" y="105"/>
                </a:cubicBezTo>
                <a:cubicBezTo>
                  <a:pt x="94" y="93"/>
                  <a:pt x="100" y="88"/>
                  <a:pt x="100" y="82"/>
                </a:cubicBezTo>
                <a:cubicBezTo>
                  <a:pt x="100" y="82"/>
                  <a:pt x="105" y="76"/>
                  <a:pt x="105" y="70"/>
                </a:cubicBezTo>
                <a:cubicBezTo>
                  <a:pt x="105" y="58"/>
                  <a:pt x="100" y="53"/>
                  <a:pt x="94" y="47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7"/>
                </a:cubicBezTo>
                <a:cubicBezTo>
                  <a:pt x="41" y="53"/>
                  <a:pt x="35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24" y="18"/>
                  <a:pt x="30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9" y="6"/>
                  <a:pt x="70" y="0"/>
                  <a:pt x="82" y="0"/>
                </a:cubicBezTo>
                <a:cubicBezTo>
                  <a:pt x="94" y="0"/>
                  <a:pt x="105" y="6"/>
                  <a:pt x="117" y="12"/>
                </a:cubicBezTo>
                <a:cubicBezTo>
                  <a:pt x="129" y="18"/>
                  <a:pt x="135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0" y="88"/>
                </a:cubicBezTo>
                <a:cubicBezTo>
                  <a:pt x="140" y="99"/>
                  <a:pt x="135" y="111"/>
                  <a:pt x="129" y="117"/>
                </a:cubicBezTo>
                <a:cubicBezTo>
                  <a:pt x="117" y="129"/>
                  <a:pt x="105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6" name="Freeform 232"/>
          <p:cNvSpPr>
            <a:spLocks noChangeArrowheads="1"/>
          </p:cNvSpPr>
          <p:nvPr/>
        </p:nvSpPr>
        <p:spPr bwMode="auto">
          <a:xfrm>
            <a:off x="2233076" y="5320947"/>
            <a:ext cx="81221" cy="113711"/>
          </a:xfrm>
          <a:custGeom>
            <a:avLst/>
            <a:gdLst>
              <a:gd name="T0" fmla="*/ 23 w 153"/>
              <a:gd name="T1" fmla="*/ 216 h 217"/>
              <a:gd name="T2" fmla="*/ 105 w 153"/>
              <a:gd name="T3" fmla="*/ 41 h 217"/>
              <a:gd name="T4" fmla="*/ 0 w 153"/>
              <a:gd name="T5" fmla="*/ 41 h 217"/>
              <a:gd name="T6" fmla="*/ 0 w 153"/>
              <a:gd name="T7" fmla="*/ 0 h 217"/>
              <a:gd name="T8" fmla="*/ 152 w 153"/>
              <a:gd name="T9" fmla="*/ 0 h 217"/>
              <a:gd name="T10" fmla="*/ 152 w 153"/>
              <a:gd name="T11" fmla="*/ 29 h 217"/>
              <a:gd name="T12" fmla="*/ 70 w 153"/>
              <a:gd name="T13" fmla="*/ 216 h 217"/>
              <a:gd name="T14" fmla="*/ 23 w 153"/>
              <a:gd name="T1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217">
                <a:moveTo>
                  <a:pt x="23" y="216"/>
                </a:moveTo>
                <a:lnTo>
                  <a:pt x="105" y="41"/>
                </a:lnTo>
                <a:lnTo>
                  <a:pt x="0" y="41"/>
                </a:lnTo>
                <a:lnTo>
                  <a:pt x="0" y="0"/>
                </a:lnTo>
                <a:lnTo>
                  <a:pt x="152" y="0"/>
                </a:lnTo>
                <a:lnTo>
                  <a:pt x="152" y="29"/>
                </a:lnTo>
                <a:lnTo>
                  <a:pt x="70" y="216"/>
                </a:lnTo>
                <a:lnTo>
                  <a:pt x="23" y="2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7" name="Freeform 234"/>
          <p:cNvSpPr>
            <a:spLocks noChangeArrowheads="1"/>
          </p:cNvSpPr>
          <p:nvPr/>
        </p:nvSpPr>
        <p:spPr bwMode="auto">
          <a:xfrm>
            <a:off x="2490661" y="4564425"/>
            <a:ext cx="83542" cy="118353"/>
          </a:xfrm>
          <a:custGeom>
            <a:avLst/>
            <a:gdLst>
              <a:gd name="T0" fmla="*/ 29 w 159"/>
              <a:gd name="T1" fmla="*/ 222 h 223"/>
              <a:gd name="T2" fmla="*/ 111 w 159"/>
              <a:gd name="T3" fmla="*/ 41 h 223"/>
              <a:gd name="T4" fmla="*/ 0 w 159"/>
              <a:gd name="T5" fmla="*/ 41 h 223"/>
              <a:gd name="T6" fmla="*/ 0 w 159"/>
              <a:gd name="T7" fmla="*/ 0 h 223"/>
              <a:gd name="T8" fmla="*/ 158 w 159"/>
              <a:gd name="T9" fmla="*/ 0 h 223"/>
              <a:gd name="T10" fmla="*/ 158 w 159"/>
              <a:gd name="T11" fmla="*/ 29 h 223"/>
              <a:gd name="T12" fmla="*/ 76 w 159"/>
              <a:gd name="T13" fmla="*/ 222 h 223"/>
              <a:gd name="T14" fmla="*/ 29 w 159"/>
              <a:gd name="T15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223">
                <a:moveTo>
                  <a:pt x="29" y="222"/>
                </a:moveTo>
                <a:lnTo>
                  <a:pt x="111" y="41"/>
                </a:lnTo>
                <a:lnTo>
                  <a:pt x="0" y="41"/>
                </a:lnTo>
                <a:lnTo>
                  <a:pt x="0" y="0"/>
                </a:lnTo>
                <a:lnTo>
                  <a:pt x="158" y="0"/>
                </a:lnTo>
                <a:lnTo>
                  <a:pt x="158" y="29"/>
                </a:lnTo>
                <a:lnTo>
                  <a:pt x="76" y="222"/>
                </a:lnTo>
                <a:lnTo>
                  <a:pt x="29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8" name="Freeform 235"/>
          <p:cNvSpPr>
            <a:spLocks noChangeArrowheads="1"/>
          </p:cNvSpPr>
          <p:nvPr/>
        </p:nvSpPr>
        <p:spPr bwMode="auto">
          <a:xfrm>
            <a:off x="2451212" y="4817370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19" name="Freeform 236"/>
          <p:cNvSpPr>
            <a:spLocks noChangeArrowheads="1"/>
          </p:cNvSpPr>
          <p:nvPr/>
        </p:nvSpPr>
        <p:spPr bwMode="auto">
          <a:xfrm>
            <a:off x="2537072" y="4817370"/>
            <a:ext cx="85864" cy="118351"/>
          </a:xfrm>
          <a:custGeom>
            <a:avLst/>
            <a:gdLst>
              <a:gd name="T0" fmla="*/ 164 w 165"/>
              <a:gd name="T1" fmla="*/ 176 h 223"/>
              <a:gd name="T2" fmla="*/ 164 w 165"/>
              <a:gd name="T3" fmla="*/ 176 h 223"/>
              <a:gd name="T4" fmla="*/ 141 w 165"/>
              <a:gd name="T5" fmla="*/ 176 h 223"/>
              <a:gd name="T6" fmla="*/ 141 w 165"/>
              <a:gd name="T7" fmla="*/ 222 h 223"/>
              <a:gd name="T8" fmla="*/ 94 w 165"/>
              <a:gd name="T9" fmla="*/ 222 h 223"/>
              <a:gd name="T10" fmla="*/ 94 w 165"/>
              <a:gd name="T11" fmla="*/ 176 h 223"/>
              <a:gd name="T12" fmla="*/ 0 w 165"/>
              <a:gd name="T13" fmla="*/ 176 h 223"/>
              <a:gd name="T14" fmla="*/ 0 w 165"/>
              <a:gd name="T15" fmla="*/ 141 h 223"/>
              <a:gd name="T16" fmla="*/ 94 w 165"/>
              <a:gd name="T17" fmla="*/ 0 h 223"/>
              <a:gd name="T18" fmla="*/ 141 w 165"/>
              <a:gd name="T19" fmla="*/ 0 h 223"/>
              <a:gd name="T20" fmla="*/ 141 w 165"/>
              <a:gd name="T21" fmla="*/ 141 h 223"/>
              <a:gd name="T22" fmla="*/ 164 w 165"/>
              <a:gd name="T23" fmla="*/ 141 h 223"/>
              <a:gd name="T24" fmla="*/ 164 w 165"/>
              <a:gd name="T25" fmla="*/ 176 h 223"/>
              <a:gd name="T26" fmla="*/ 94 w 165"/>
              <a:gd name="T27" fmla="*/ 141 h 223"/>
              <a:gd name="T28" fmla="*/ 94 w 165"/>
              <a:gd name="T29" fmla="*/ 141 h 223"/>
              <a:gd name="T30" fmla="*/ 94 w 165"/>
              <a:gd name="T31" fmla="*/ 100 h 223"/>
              <a:gd name="T32" fmla="*/ 94 w 165"/>
              <a:gd name="T33" fmla="*/ 76 h 223"/>
              <a:gd name="T34" fmla="*/ 94 w 165"/>
              <a:gd name="T35" fmla="*/ 53 h 223"/>
              <a:gd name="T36" fmla="*/ 94 w 165"/>
              <a:gd name="T37" fmla="*/ 53 h 223"/>
              <a:gd name="T38" fmla="*/ 82 w 165"/>
              <a:gd name="T39" fmla="*/ 76 h 223"/>
              <a:gd name="T40" fmla="*/ 41 w 165"/>
              <a:gd name="T41" fmla="*/ 141 h 223"/>
              <a:gd name="T42" fmla="*/ 94 w 165"/>
              <a:gd name="T43" fmla="*/ 14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5" h="223">
                <a:moveTo>
                  <a:pt x="164" y="176"/>
                </a:moveTo>
                <a:lnTo>
                  <a:pt x="164" y="176"/>
                </a:lnTo>
                <a:cubicBezTo>
                  <a:pt x="141" y="176"/>
                  <a:pt x="141" y="176"/>
                  <a:pt x="141" y="176"/>
                </a:cubicBezTo>
                <a:cubicBezTo>
                  <a:pt x="141" y="222"/>
                  <a:pt x="141" y="222"/>
                  <a:pt x="141" y="222"/>
                </a:cubicBezTo>
                <a:cubicBezTo>
                  <a:pt x="94" y="222"/>
                  <a:pt x="94" y="222"/>
                  <a:pt x="94" y="222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41"/>
                  <a:pt x="0" y="141"/>
                  <a:pt x="0" y="141"/>
                </a:cubicBezTo>
                <a:cubicBezTo>
                  <a:pt x="94" y="0"/>
                  <a:pt x="94" y="0"/>
                  <a:pt x="94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64" y="141"/>
                  <a:pt x="164" y="141"/>
                  <a:pt x="164" y="141"/>
                </a:cubicBezTo>
                <a:lnTo>
                  <a:pt x="164" y="176"/>
                </a:lnTo>
                <a:close/>
                <a:moveTo>
                  <a:pt x="94" y="141"/>
                </a:moveTo>
                <a:lnTo>
                  <a:pt x="94" y="141"/>
                </a:lnTo>
                <a:cubicBezTo>
                  <a:pt x="94" y="100"/>
                  <a:pt x="94" y="100"/>
                  <a:pt x="94" y="100"/>
                </a:cubicBezTo>
                <a:cubicBezTo>
                  <a:pt x="94" y="94"/>
                  <a:pt x="94" y="88"/>
                  <a:pt x="94" y="76"/>
                </a:cubicBezTo>
                <a:cubicBezTo>
                  <a:pt x="94" y="64"/>
                  <a:pt x="94" y="53"/>
                  <a:pt x="94" y="53"/>
                </a:cubicBezTo>
                <a:lnTo>
                  <a:pt x="94" y="53"/>
                </a:lnTo>
                <a:cubicBezTo>
                  <a:pt x="88" y="64"/>
                  <a:pt x="88" y="70"/>
                  <a:pt x="82" y="76"/>
                </a:cubicBezTo>
                <a:cubicBezTo>
                  <a:pt x="41" y="141"/>
                  <a:pt x="41" y="141"/>
                  <a:pt x="41" y="141"/>
                </a:cubicBezTo>
                <a:lnTo>
                  <a:pt x="94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20" name="Freeform 237"/>
          <p:cNvSpPr>
            <a:spLocks noChangeArrowheads="1"/>
          </p:cNvSpPr>
          <p:nvPr/>
        </p:nvSpPr>
        <p:spPr bwMode="auto">
          <a:xfrm>
            <a:off x="2446574" y="5065677"/>
            <a:ext cx="81221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7" y="105"/>
                </a:cubicBezTo>
                <a:cubicBezTo>
                  <a:pt x="93" y="93"/>
                  <a:pt x="99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3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7" y="17"/>
                  <a:pt x="29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8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21" name="Freeform 238"/>
          <p:cNvSpPr>
            <a:spLocks noChangeArrowheads="1"/>
          </p:cNvSpPr>
          <p:nvPr/>
        </p:nvSpPr>
        <p:spPr bwMode="auto">
          <a:xfrm>
            <a:off x="2541714" y="5067997"/>
            <a:ext cx="58016" cy="113710"/>
          </a:xfrm>
          <a:custGeom>
            <a:avLst/>
            <a:gdLst>
              <a:gd name="T0" fmla="*/ 111 w 112"/>
              <a:gd name="T1" fmla="*/ 217 h 218"/>
              <a:gd name="T2" fmla="*/ 111 w 112"/>
              <a:gd name="T3" fmla="*/ 217 h 218"/>
              <a:gd name="T4" fmla="*/ 64 w 112"/>
              <a:gd name="T5" fmla="*/ 217 h 218"/>
              <a:gd name="T6" fmla="*/ 64 w 112"/>
              <a:gd name="T7" fmla="*/ 94 h 218"/>
              <a:gd name="T8" fmla="*/ 64 w 112"/>
              <a:gd name="T9" fmla="*/ 71 h 218"/>
              <a:gd name="T10" fmla="*/ 64 w 112"/>
              <a:gd name="T11" fmla="*/ 47 h 218"/>
              <a:gd name="T12" fmla="*/ 47 w 112"/>
              <a:gd name="T13" fmla="*/ 65 h 218"/>
              <a:gd name="T14" fmla="*/ 23 w 112"/>
              <a:gd name="T15" fmla="*/ 82 h 218"/>
              <a:gd name="T16" fmla="*/ 0 w 112"/>
              <a:gd name="T17" fmla="*/ 59 h 218"/>
              <a:gd name="T18" fmla="*/ 70 w 112"/>
              <a:gd name="T19" fmla="*/ 0 h 218"/>
              <a:gd name="T20" fmla="*/ 111 w 112"/>
              <a:gd name="T21" fmla="*/ 0 h 218"/>
              <a:gd name="T22" fmla="*/ 111 w 112"/>
              <a:gd name="T23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18">
                <a:moveTo>
                  <a:pt x="111" y="217"/>
                </a:moveTo>
                <a:lnTo>
                  <a:pt x="111" y="217"/>
                </a:lnTo>
                <a:cubicBezTo>
                  <a:pt x="64" y="217"/>
                  <a:pt x="64" y="217"/>
                  <a:pt x="64" y="217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1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22" name="Freeform 239"/>
          <p:cNvSpPr>
            <a:spLocks noChangeArrowheads="1"/>
          </p:cNvSpPr>
          <p:nvPr/>
        </p:nvSpPr>
        <p:spPr bwMode="auto">
          <a:xfrm>
            <a:off x="2446574" y="5318627"/>
            <a:ext cx="81221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2 h 223"/>
              <a:gd name="T14" fmla="*/ 99 w 153"/>
              <a:gd name="T15" fmla="*/ 70 h 223"/>
              <a:gd name="T16" fmla="*/ 93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2 h 223"/>
              <a:gd name="T28" fmla="*/ 53 w 153"/>
              <a:gd name="T29" fmla="*/ 6 h 223"/>
              <a:gd name="T30" fmla="*/ 76 w 153"/>
              <a:gd name="T31" fmla="*/ 0 h 223"/>
              <a:gd name="T32" fmla="*/ 117 w 153"/>
              <a:gd name="T33" fmla="*/ 12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8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3"/>
                  <a:pt x="82" y="111"/>
                  <a:pt x="87" y="105"/>
                </a:cubicBezTo>
                <a:cubicBezTo>
                  <a:pt x="93" y="93"/>
                  <a:pt x="99" y="88"/>
                  <a:pt x="99" y="82"/>
                </a:cubicBezTo>
                <a:cubicBezTo>
                  <a:pt x="99" y="82"/>
                  <a:pt x="99" y="76"/>
                  <a:pt x="99" y="70"/>
                </a:cubicBezTo>
                <a:cubicBezTo>
                  <a:pt x="99" y="58"/>
                  <a:pt x="99" y="53"/>
                  <a:pt x="93" y="47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3" y="47"/>
                </a:cubicBezTo>
                <a:cubicBezTo>
                  <a:pt x="41" y="53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7" y="18"/>
                  <a:pt x="29" y="12"/>
                </a:cubicBezTo>
                <a:cubicBezTo>
                  <a:pt x="35" y="12"/>
                  <a:pt x="41" y="6"/>
                  <a:pt x="53" y="6"/>
                </a:cubicBezTo>
                <a:cubicBezTo>
                  <a:pt x="58" y="6"/>
                  <a:pt x="70" y="0"/>
                  <a:pt x="76" y="0"/>
                </a:cubicBezTo>
                <a:cubicBezTo>
                  <a:pt x="93" y="0"/>
                  <a:pt x="105" y="6"/>
                  <a:pt x="117" y="12"/>
                </a:cubicBezTo>
                <a:cubicBezTo>
                  <a:pt x="123" y="18"/>
                  <a:pt x="134" y="23"/>
                  <a:pt x="140" y="29"/>
                </a:cubicBezTo>
                <a:cubicBezTo>
                  <a:pt x="146" y="41"/>
                  <a:pt x="146" y="53"/>
                  <a:pt x="146" y="64"/>
                </a:cubicBezTo>
                <a:cubicBezTo>
                  <a:pt x="146" y="70"/>
                  <a:pt x="146" y="82"/>
                  <a:pt x="140" y="88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9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23" name="Freeform 240"/>
          <p:cNvSpPr>
            <a:spLocks noChangeArrowheads="1"/>
          </p:cNvSpPr>
          <p:nvPr/>
        </p:nvSpPr>
        <p:spPr bwMode="auto">
          <a:xfrm>
            <a:off x="2539398" y="5320947"/>
            <a:ext cx="81221" cy="118353"/>
          </a:xfrm>
          <a:custGeom>
            <a:avLst/>
            <a:gdLst>
              <a:gd name="T0" fmla="*/ 76 w 153"/>
              <a:gd name="T1" fmla="*/ 0 h 223"/>
              <a:gd name="T2" fmla="*/ 76 w 153"/>
              <a:gd name="T3" fmla="*/ 0 h 223"/>
              <a:gd name="T4" fmla="*/ 129 w 153"/>
              <a:gd name="T5" fmla="*/ 12 h 223"/>
              <a:gd name="T6" fmla="*/ 146 w 153"/>
              <a:gd name="T7" fmla="*/ 52 h 223"/>
              <a:gd name="T8" fmla="*/ 135 w 153"/>
              <a:gd name="T9" fmla="*/ 82 h 223"/>
              <a:gd name="T10" fmla="*/ 105 w 153"/>
              <a:gd name="T11" fmla="*/ 105 h 223"/>
              <a:gd name="T12" fmla="*/ 141 w 153"/>
              <a:gd name="T13" fmla="*/ 128 h 223"/>
              <a:gd name="T14" fmla="*/ 152 w 153"/>
              <a:gd name="T15" fmla="*/ 164 h 223"/>
              <a:gd name="T16" fmla="*/ 135 w 153"/>
              <a:gd name="T17" fmla="*/ 204 h 223"/>
              <a:gd name="T18" fmla="*/ 76 w 153"/>
              <a:gd name="T19" fmla="*/ 222 h 223"/>
              <a:gd name="T20" fmla="*/ 18 w 153"/>
              <a:gd name="T21" fmla="*/ 204 h 223"/>
              <a:gd name="T22" fmla="*/ 0 w 153"/>
              <a:gd name="T23" fmla="*/ 164 h 223"/>
              <a:gd name="T24" fmla="*/ 12 w 153"/>
              <a:gd name="T25" fmla="*/ 128 h 223"/>
              <a:gd name="T26" fmla="*/ 41 w 153"/>
              <a:gd name="T27" fmla="*/ 105 h 223"/>
              <a:gd name="T28" fmla="*/ 12 w 153"/>
              <a:gd name="T29" fmla="*/ 82 h 223"/>
              <a:gd name="T30" fmla="*/ 6 w 153"/>
              <a:gd name="T31" fmla="*/ 52 h 223"/>
              <a:gd name="T32" fmla="*/ 24 w 153"/>
              <a:gd name="T33" fmla="*/ 12 h 223"/>
              <a:gd name="T34" fmla="*/ 76 w 153"/>
              <a:gd name="T35" fmla="*/ 0 h 223"/>
              <a:gd name="T36" fmla="*/ 41 w 153"/>
              <a:gd name="T37" fmla="*/ 158 h 223"/>
              <a:gd name="T38" fmla="*/ 41 w 153"/>
              <a:gd name="T39" fmla="*/ 158 h 223"/>
              <a:gd name="T40" fmla="*/ 53 w 153"/>
              <a:gd name="T41" fmla="*/ 181 h 223"/>
              <a:gd name="T42" fmla="*/ 76 w 153"/>
              <a:gd name="T43" fmla="*/ 187 h 223"/>
              <a:gd name="T44" fmla="*/ 100 w 153"/>
              <a:gd name="T45" fmla="*/ 181 h 223"/>
              <a:gd name="T46" fmla="*/ 111 w 153"/>
              <a:gd name="T47" fmla="*/ 164 h 223"/>
              <a:gd name="T48" fmla="*/ 100 w 153"/>
              <a:gd name="T49" fmla="*/ 140 h 223"/>
              <a:gd name="T50" fmla="*/ 76 w 153"/>
              <a:gd name="T51" fmla="*/ 123 h 223"/>
              <a:gd name="T52" fmla="*/ 41 w 153"/>
              <a:gd name="T53" fmla="*/ 158 h 223"/>
              <a:gd name="T54" fmla="*/ 76 w 153"/>
              <a:gd name="T55" fmla="*/ 29 h 223"/>
              <a:gd name="T56" fmla="*/ 76 w 153"/>
              <a:gd name="T57" fmla="*/ 29 h 223"/>
              <a:gd name="T58" fmla="*/ 59 w 153"/>
              <a:gd name="T59" fmla="*/ 35 h 223"/>
              <a:gd name="T60" fmla="*/ 53 w 153"/>
              <a:gd name="T61" fmla="*/ 52 h 223"/>
              <a:gd name="T62" fmla="*/ 53 w 153"/>
              <a:gd name="T63" fmla="*/ 70 h 223"/>
              <a:gd name="T64" fmla="*/ 76 w 153"/>
              <a:gd name="T65" fmla="*/ 82 h 223"/>
              <a:gd name="T66" fmla="*/ 100 w 153"/>
              <a:gd name="T67" fmla="*/ 70 h 223"/>
              <a:gd name="T68" fmla="*/ 105 w 153"/>
              <a:gd name="T69" fmla="*/ 52 h 223"/>
              <a:gd name="T70" fmla="*/ 94 w 153"/>
              <a:gd name="T71" fmla="*/ 35 h 223"/>
              <a:gd name="T72" fmla="*/ 76 w 153"/>
              <a:gd name="T73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3">
                <a:moveTo>
                  <a:pt x="76" y="0"/>
                </a:moveTo>
                <a:lnTo>
                  <a:pt x="76" y="0"/>
                </a:lnTo>
                <a:cubicBezTo>
                  <a:pt x="100" y="0"/>
                  <a:pt x="117" y="0"/>
                  <a:pt x="129" y="12"/>
                </a:cubicBezTo>
                <a:cubicBezTo>
                  <a:pt x="141" y="23"/>
                  <a:pt x="146" y="35"/>
                  <a:pt x="146" y="52"/>
                </a:cubicBezTo>
                <a:cubicBezTo>
                  <a:pt x="146" y="58"/>
                  <a:pt x="146" y="70"/>
                  <a:pt x="135" y="82"/>
                </a:cubicBezTo>
                <a:cubicBezTo>
                  <a:pt x="129" y="87"/>
                  <a:pt x="123" y="99"/>
                  <a:pt x="105" y="105"/>
                </a:cubicBezTo>
                <a:cubicBezTo>
                  <a:pt x="123" y="111"/>
                  <a:pt x="135" y="123"/>
                  <a:pt x="141" y="128"/>
                </a:cubicBezTo>
                <a:cubicBezTo>
                  <a:pt x="152" y="140"/>
                  <a:pt x="152" y="152"/>
                  <a:pt x="152" y="164"/>
                </a:cubicBezTo>
                <a:cubicBezTo>
                  <a:pt x="152" y="181"/>
                  <a:pt x="146" y="193"/>
                  <a:pt x="135" y="204"/>
                </a:cubicBezTo>
                <a:cubicBezTo>
                  <a:pt x="117" y="216"/>
                  <a:pt x="100" y="222"/>
                  <a:pt x="76" y="222"/>
                </a:cubicBezTo>
                <a:cubicBezTo>
                  <a:pt x="53" y="222"/>
                  <a:pt x="35" y="216"/>
                  <a:pt x="18" y="204"/>
                </a:cubicBezTo>
                <a:cubicBezTo>
                  <a:pt x="6" y="199"/>
                  <a:pt x="0" y="181"/>
                  <a:pt x="0" y="164"/>
                </a:cubicBezTo>
                <a:cubicBezTo>
                  <a:pt x="0" y="152"/>
                  <a:pt x="0" y="140"/>
                  <a:pt x="12" y="128"/>
                </a:cubicBezTo>
                <a:cubicBezTo>
                  <a:pt x="18" y="123"/>
                  <a:pt x="29" y="111"/>
                  <a:pt x="41" y="105"/>
                </a:cubicBezTo>
                <a:cubicBezTo>
                  <a:pt x="29" y="99"/>
                  <a:pt x="18" y="87"/>
                  <a:pt x="12" y="82"/>
                </a:cubicBezTo>
                <a:cubicBezTo>
                  <a:pt x="12" y="70"/>
                  <a:pt x="6" y="58"/>
                  <a:pt x="6" y="52"/>
                </a:cubicBezTo>
                <a:cubicBezTo>
                  <a:pt x="6" y="35"/>
                  <a:pt x="12" y="23"/>
                  <a:pt x="24" y="12"/>
                </a:cubicBezTo>
                <a:cubicBezTo>
                  <a:pt x="41" y="0"/>
                  <a:pt x="53" y="0"/>
                  <a:pt x="76" y="0"/>
                </a:cubicBezTo>
                <a:close/>
                <a:moveTo>
                  <a:pt x="41" y="158"/>
                </a:moveTo>
                <a:lnTo>
                  <a:pt x="41" y="158"/>
                </a:lnTo>
                <a:cubicBezTo>
                  <a:pt x="41" y="169"/>
                  <a:pt x="47" y="175"/>
                  <a:pt x="53" y="181"/>
                </a:cubicBezTo>
                <a:cubicBezTo>
                  <a:pt x="59" y="187"/>
                  <a:pt x="65" y="187"/>
                  <a:pt x="76" y="187"/>
                </a:cubicBezTo>
                <a:cubicBezTo>
                  <a:pt x="88" y="187"/>
                  <a:pt x="94" y="187"/>
                  <a:pt x="100" y="181"/>
                </a:cubicBezTo>
                <a:cubicBezTo>
                  <a:pt x="105" y="175"/>
                  <a:pt x="111" y="169"/>
                  <a:pt x="111" y="164"/>
                </a:cubicBezTo>
                <a:cubicBezTo>
                  <a:pt x="111" y="152"/>
                  <a:pt x="105" y="146"/>
                  <a:pt x="100" y="140"/>
                </a:cubicBezTo>
                <a:cubicBezTo>
                  <a:pt x="94" y="134"/>
                  <a:pt x="88" y="128"/>
                  <a:pt x="76" y="123"/>
                </a:cubicBezTo>
                <a:cubicBezTo>
                  <a:pt x="53" y="134"/>
                  <a:pt x="41" y="146"/>
                  <a:pt x="41" y="158"/>
                </a:cubicBezTo>
                <a:close/>
                <a:moveTo>
                  <a:pt x="76" y="29"/>
                </a:moveTo>
                <a:lnTo>
                  <a:pt x="76" y="29"/>
                </a:lnTo>
                <a:cubicBezTo>
                  <a:pt x="70" y="29"/>
                  <a:pt x="65" y="35"/>
                  <a:pt x="59" y="35"/>
                </a:cubicBezTo>
                <a:cubicBezTo>
                  <a:pt x="53" y="41"/>
                  <a:pt x="53" y="47"/>
                  <a:pt x="53" y="52"/>
                </a:cubicBezTo>
                <a:cubicBezTo>
                  <a:pt x="53" y="58"/>
                  <a:pt x="53" y="64"/>
                  <a:pt x="53" y="70"/>
                </a:cubicBezTo>
                <a:cubicBezTo>
                  <a:pt x="59" y="76"/>
                  <a:pt x="65" y="82"/>
                  <a:pt x="76" y="82"/>
                </a:cubicBezTo>
                <a:cubicBezTo>
                  <a:pt x="88" y="82"/>
                  <a:pt x="94" y="76"/>
                  <a:pt x="100" y="70"/>
                </a:cubicBezTo>
                <a:cubicBezTo>
                  <a:pt x="100" y="64"/>
                  <a:pt x="105" y="58"/>
                  <a:pt x="105" y="52"/>
                </a:cubicBezTo>
                <a:cubicBezTo>
                  <a:pt x="105" y="47"/>
                  <a:pt x="100" y="41"/>
                  <a:pt x="94" y="35"/>
                </a:cubicBezTo>
                <a:cubicBezTo>
                  <a:pt x="88" y="35"/>
                  <a:pt x="82" y="29"/>
                  <a:pt x="76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224" name="Freeform 242"/>
          <p:cNvSpPr>
            <a:spLocks noChangeArrowheads="1"/>
          </p:cNvSpPr>
          <p:nvPr/>
        </p:nvSpPr>
        <p:spPr bwMode="auto">
          <a:xfrm>
            <a:off x="2803945" y="4311478"/>
            <a:ext cx="58014" cy="118351"/>
          </a:xfrm>
          <a:custGeom>
            <a:avLst/>
            <a:gdLst>
              <a:gd name="T0" fmla="*/ 111 w 112"/>
              <a:gd name="T1" fmla="*/ 223 h 224"/>
              <a:gd name="T2" fmla="*/ 111 w 112"/>
              <a:gd name="T3" fmla="*/ 223 h 224"/>
              <a:gd name="T4" fmla="*/ 64 w 112"/>
              <a:gd name="T5" fmla="*/ 223 h 224"/>
              <a:gd name="T6" fmla="*/ 64 w 112"/>
              <a:gd name="T7" fmla="*/ 94 h 224"/>
              <a:gd name="T8" fmla="*/ 64 w 112"/>
              <a:gd name="T9" fmla="*/ 71 h 224"/>
              <a:gd name="T10" fmla="*/ 64 w 112"/>
              <a:gd name="T11" fmla="*/ 47 h 224"/>
              <a:gd name="T12" fmla="*/ 47 w 112"/>
              <a:gd name="T13" fmla="*/ 65 h 224"/>
              <a:gd name="T14" fmla="*/ 23 w 112"/>
              <a:gd name="T15" fmla="*/ 82 h 224"/>
              <a:gd name="T16" fmla="*/ 0 w 112"/>
              <a:gd name="T17" fmla="*/ 59 h 224"/>
              <a:gd name="T18" fmla="*/ 70 w 112"/>
              <a:gd name="T19" fmla="*/ 0 h 224"/>
              <a:gd name="T20" fmla="*/ 111 w 112"/>
              <a:gd name="T21" fmla="*/ 0 h 224"/>
              <a:gd name="T22" fmla="*/ 111 w 112"/>
              <a:gd name="T23" fmla="*/ 2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4">
                <a:moveTo>
                  <a:pt x="111" y="223"/>
                </a:moveTo>
                <a:lnTo>
                  <a:pt x="111" y="223"/>
                </a:lnTo>
                <a:cubicBezTo>
                  <a:pt x="64" y="223"/>
                  <a:pt x="64" y="223"/>
                  <a:pt x="64" y="223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3" y="65"/>
                  <a:pt x="47" y="65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3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chemeClr val="bg2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25" name="Freeform 243"/>
          <p:cNvSpPr>
            <a:spLocks noChangeArrowheads="1"/>
          </p:cNvSpPr>
          <p:nvPr/>
        </p:nvSpPr>
        <p:spPr bwMode="auto">
          <a:xfrm>
            <a:off x="2801623" y="4564425"/>
            <a:ext cx="81222" cy="118353"/>
          </a:xfrm>
          <a:custGeom>
            <a:avLst/>
            <a:gdLst>
              <a:gd name="T0" fmla="*/ 76 w 153"/>
              <a:gd name="T1" fmla="*/ 0 h 223"/>
              <a:gd name="T2" fmla="*/ 76 w 153"/>
              <a:gd name="T3" fmla="*/ 0 h 223"/>
              <a:gd name="T4" fmla="*/ 129 w 153"/>
              <a:gd name="T5" fmla="*/ 11 h 223"/>
              <a:gd name="T6" fmla="*/ 146 w 153"/>
              <a:gd name="T7" fmla="*/ 52 h 223"/>
              <a:gd name="T8" fmla="*/ 135 w 153"/>
              <a:gd name="T9" fmla="*/ 82 h 223"/>
              <a:gd name="T10" fmla="*/ 105 w 153"/>
              <a:gd name="T11" fmla="*/ 105 h 223"/>
              <a:gd name="T12" fmla="*/ 140 w 153"/>
              <a:gd name="T13" fmla="*/ 129 h 223"/>
              <a:gd name="T14" fmla="*/ 152 w 153"/>
              <a:gd name="T15" fmla="*/ 163 h 223"/>
              <a:gd name="T16" fmla="*/ 135 w 153"/>
              <a:gd name="T17" fmla="*/ 204 h 223"/>
              <a:gd name="T18" fmla="*/ 76 w 153"/>
              <a:gd name="T19" fmla="*/ 222 h 223"/>
              <a:gd name="T20" fmla="*/ 18 w 153"/>
              <a:gd name="T21" fmla="*/ 204 h 223"/>
              <a:gd name="T22" fmla="*/ 0 w 153"/>
              <a:gd name="T23" fmla="*/ 163 h 223"/>
              <a:gd name="T24" fmla="*/ 12 w 153"/>
              <a:gd name="T25" fmla="*/ 129 h 223"/>
              <a:gd name="T26" fmla="*/ 41 w 153"/>
              <a:gd name="T27" fmla="*/ 105 h 223"/>
              <a:gd name="T28" fmla="*/ 12 w 153"/>
              <a:gd name="T29" fmla="*/ 82 h 223"/>
              <a:gd name="T30" fmla="*/ 6 w 153"/>
              <a:gd name="T31" fmla="*/ 52 h 223"/>
              <a:gd name="T32" fmla="*/ 23 w 153"/>
              <a:gd name="T33" fmla="*/ 11 h 223"/>
              <a:gd name="T34" fmla="*/ 76 w 153"/>
              <a:gd name="T35" fmla="*/ 0 h 223"/>
              <a:gd name="T36" fmla="*/ 41 w 153"/>
              <a:gd name="T37" fmla="*/ 163 h 223"/>
              <a:gd name="T38" fmla="*/ 41 w 153"/>
              <a:gd name="T39" fmla="*/ 163 h 223"/>
              <a:gd name="T40" fmla="*/ 53 w 153"/>
              <a:gd name="T41" fmla="*/ 181 h 223"/>
              <a:gd name="T42" fmla="*/ 76 w 153"/>
              <a:gd name="T43" fmla="*/ 187 h 223"/>
              <a:gd name="T44" fmla="*/ 99 w 153"/>
              <a:gd name="T45" fmla="*/ 181 h 223"/>
              <a:gd name="T46" fmla="*/ 111 w 153"/>
              <a:gd name="T47" fmla="*/ 163 h 223"/>
              <a:gd name="T48" fmla="*/ 99 w 153"/>
              <a:gd name="T49" fmla="*/ 140 h 223"/>
              <a:gd name="T50" fmla="*/ 76 w 153"/>
              <a:gd name="T51" fmla="*/ 123 h 223"/>
              <a:gd name="T52" fmla="*/ 41 w 153"/>
              <a:gd name="T53" fmla="*/ 163 h 223"/>
              <a:gd name="T54" fmla="*/ 76 w 153"/>
              <a:gd name="T55" fmla="*/ 29 h 223"/>
              <a:gd name="T56" fmla="*/ 76 w 153"/>
              <a:gd name="T57" fmla="*/ 29 h 223"/>
              <a:gd name="T58" fmla="*/ 59 w 153"/>
              <a:gd name="T59" fmla="*/ 35 h 223"/>
              <a:gd name="T60" fmla="*/ 47 w 153"/>
              <a:gd name="T61" fmla="*/ 52 h 223"/>
              <a:gd name="T62" fmla="*/ 59 w 153"/>
              <a:gd name="T63" fmla="*/ 70 h 223"/>
              <a:gd name="T64" fmla="*/ 76 w 153"/>
              <a:gd name="T65" fmla="*/ 82 h 223"/>
              <a:gd name="T66" fmla="*/ 99 w 153"/>
              <a:gd name="T67" fmla="*/ 70 h 223"/>
              <a:gd name="T68" fmla="*/ 105 w 153"/>
              <a:gd name="T69" fmla="*/ 52 h 223"/>
              <a:gd name="T70" fmla="*/ 94 w 153"/>
              <a:gd name="T71" fmla="*/ 35 h 223"/>
              <a:gd name="T72" fmla="*/ 76 w 153"/>
              <a:gd name="T73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223">
                <a:moveTo>
                  <a:pt x="76" y="0"/>
                </a:moveTo>
                <a:lnTo>
                  <a:pt x="76" y="0"/>
                </a:lnTo>
                <a:cubicBezTo>
                  <a:pt x="99" y="0"/>
                  <a:pt x="117" y="0"/>
                  <a:pt x="129" y="11"/>
                </a:cubicBezTo>
                <a:cubicBezTo>
                  <a:pt x="140" y="23"/>
                  <a:pt x="146" y="35"/>
                  <a:pt x="146" y="52"/>
                </a:cubicBezTo>
                <a:cubicBezTo>
                  <a:pt x="146" y="64"/>
                  <a:pt x="146" y="70"/>
                  <a:pt x="135" y="82"/>
                </a:cubicBezTo>
                <a:cubicBezTo>
                  <a:pt x="129" y="88"/>
                  <a:pt x="123" y="99"/>
                  <a:pt x="105" y="105"/>
                </a:cubicBezTo>
                <a:cubicBezTo>
                  <a:pt x="123" y="111"/>
                  <a:pt x="135" y="123"/>
                  <a:pt x="140" y="129"/>
                </a:cubicBezTo>
                <a:cubicBezTo>
                  <a:pt x="152" y="140"/>
                  <a:pt x="152" y="152"/>
                  <a:pt x="152" y="163"/>
                </a:cubicBezTo>
                <a:cubicBezTo>
                  <a:pt x="152" y="181"/>
                  <a:pt x="146" y="193"/>
                  <a:pt x="135" y="204"/>
                </a:cubicBezTo>
                <a:cubicBezTo>
                  <a:pt x="117" y="216"/>
                  <a:pt x="99" y="222"/>
                  <a:pt x="76" y="222"/>
                </a:cubicBezTo>
                <a:cubicBezTo>
                  <a:pt x="53" y="222"/>
                  <a:pt x="35" y="216"/>
                  <a:pt x="18" y="204"/>
                </a:cubicBezTo>
                <a:cubicBezTo>
                  <a:pt x="6" y="199"/>
                  <a:pt x="0" y="181"/>
                  <a:pt x="0" y="163"/>
                </a:cubicBezTo>
                <a:cubicBezTo>
                  <a:pt x="0" y="152"/>
                  <a:pt x="0" y="140"/>
                  <a:pt x="12" y="129"/>
                </a:cubicBezTo>
                <a:cubicBezTo>
                  <a:pt x="18" y="123"/>
                  <a:pt x="29" y="111"/>
                  <a:pt x="41" y="105"/>
                </a:cubicBezTo>
                <a:cubicBezTo>
                  <a:pt x="29" y="99"/>
                  <a:pt x="18" y="88"/>
                  <a:pt x="12" y="82"/>
                </a:cubicBezTo>
                <a:cubicBezTo>
                  <a:pt x="12" y="70"/>
                  <a:pt x="6" y="58"/>
                  <a:pt x="6" y="52"/>
                </a:cubicBezTo>
                <a:cubicBezTo>
                  <a:pt x="6" y="35"/>
                  <a:pt x="12" y="23"/>
                  <a:pt x="23" y="11"/>
                </a:cubicBezTo>
                <a:cubicBezTo>
                  <a:pt x="41" y="0"/>
                  <a:pt x="59" y="0"/>
                  <a:pt x="76" y="0"/>
                </a:cubicBezTo>
                <a:close/>
                <a:moveTo>
                  <a:pt x="41" y="163"/>
                </a:moveTo>
                <a:lnTo>
                  <a:pt x="41" y="163"/>
                </a:lnTo>
                <a:cubicBezTo>
                  <a:pt x="41" y="169"/>
                  <a:pt x="47" y="175"/>
                  <a:pt x="53" y="181"/>
                </a:cubicBezTo>
                <a:cubicBezTo>
                  <a:pt x="59" y="187"/>
                  <a:pt x="64" y="187"/>
                  <a:pt x="76" y="187"/>
                </a:cubicBezTo>
                <a:cubicBezTo>
                  <a:pt x="88" y="187"/>
                  <a:pt x="94" y="187"/>
                  <a:pt x="99" y="181"/>
                </a:cubicBezTo>
                <a:cubicBezTo>
                  <a:pt x="105" y="175"/>
                  <a:pt x="111" y="169"/>
                  <a:pt x="111" y="163"/>
                </a:cubicBezTo>
                <a:cubicBezTo>
                  <a:pt x="111" y="152"/>
                  <a:pt x="105" y="146"/>
                  <a:pt x="99" y="140"/>
                </a:cubicBezTo>
                <a:cubicBezTo>
                  <a:pt x="94" y="134"/>
                  <a:pt x="88" y="129"/>
                  <a:pt x="76" y="123"/>
                </a:cubicBezTo>
                <a:cubicBezTo>
                  <a:pt x="53" y="134"/>
                  <a:pt x="41" y="146"/>
                  <a:pt x="41" y="163"/>
                </a:cubicBezTo>
                <a:close/>
                <a:moveTo>
                  <a:pt x="76" y="29"/>
                </a:moveTo>
                <a:lnTo>
                  <a:pt x="76" y="29"/>
                </a:lnTo>
                <a:cubicBezTo>
                  <a:pt x="70" y="29"/>
                  <a:pt x="64" y="35"/>
                  <a:pt x="59" y="35"/>
                </a:cubicBezTo>
                <a:cubicBezTo>
                  <a:pt x="53" y="41"/>
                  <a:pt x="47" y="47"/>
                  <a:pt x="47" y="52"/>
                </a:cubicBezTo>
                <a:cubicBezTo>
                  <a:pt x="47" y="58"/>
                  <a:pt x="53" y="64"/>
                  <a:pt x="59" y="70"/>
                </a:cubicBezTo>
                <a:cubicBezTo>
                  <a:pt x="59" y="76"/>
                  <a:pt x="64" y="82"/>
                  <a:pt x="76" y="82"/>
                </a:cubicBezTo>
                <a:cubicBezTo>
                  <a:pt x="88" y="82"/>
                  <a:pt x="94" y="76"/>
                  <a:pt x="99" y="70"/>
                </a:cubicBezTo>
                <a:cubicBezTo>
                  <a:pt x="99" y="64"/>
                  <a:pt x="105" y="58"/>
                  <a:pt x="105" y="52"/>
                </a:cubicBezTo>
                <a:cubicBezTo>
                  <a:pt x="105" y="47"/>
                  <a:pt x="99" y="41"/>
                  <a:pt x="94" y="35"/>
                </a:cubicBezTo>
                <a:cubicBezTo>
                  <a:pt x="88" y="35"/>
                  <a:pt x="82" y="29"/>
                  <a:pt x="76" y="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26" name="Freeform 244"/>
          <p:cNvSpPr>
            <a:spLocks noChangeArrowheads="1"/>
          </p:cNvSpPr>
          <p:nvPr/>
        </p:nvSpPr>
        <p:spPr bwMode="auto">
          <a:xfrm>
            <a:off x="2757533" y="4817370"/>
            <a:ext cx="58014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4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9" y="59"/>
                  <a:pt x="53" y="64"/>
                  <a:pt x="47" y="64"/>
                </a:cubicBezTo>
                <a:cubicBezTo>
                  <a:pt x="24" y="82"/>
                  <a:pt x="24" y="82"/>
                  <a:pt x="24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27" name="Freeform 245"/>
          <p:cNvSpPr>
            <a:spLocks noChangeArrowheads="1"/>
          </p:cNvSpPr>
          <p:nvPr/>
        </p:nvSpPr>
        <p:spPr bwMode="auto">
          <a:xfrm>
            <a:off x="2850362" y="4817370"/>
            <a:ext cx="76581" cy="118351"/>
          </a:xfrm>
          <a:custGeom>
            <a:avLst/>
            <a:gdLst>
              <a:gd name="T0" fmla="*/ 76 w 147"/>
              <a:gd name="T1" fmla="*/ 82 h 223"/>
              <a:gd name="T2" fmla="*/ 76 w 147"/>
              <a:gd name="T3" fmla="*/ 82 h 223"/>
              <a:gd name="T4" fmla="*/ 122 w 147"/>
              <a:gd name="T5" fmla="*/ 100 h 223"/>
              <a:gd name="T6" fmla="*/ 146 w 147"/>
              <a:gd name="T7" fmla="*/ 146 h 223"/>
              <a:gd name="T8" fmla="*/ 122 w 147"/>
              <a:gd name="T9" fmla="*/ 205 h 223"/>
              <a:gd name="T10" fmla="*/ 58 w 147"/>
              <a:gd name="T11" fmla="*/ 222 h 223"/>
              <a:gd name="T12" fmla="*/ 0 w 147"/>
              <a:gd name="T13" fmla="*/ 211 h 223"/>
              <a:gd name="T14" fmla="*/ 0 w 147"/>
              <a:gd name="T15" fmla="*/ 170 h 223"/>
              <a:gd name="T16" fmla="*/ 23 w 147"/>
              <a:gd name="T17" fmla="*/ 181 h 223"/>
              <a:gd name="T18" fmla="*/ 52 w 147"/>
              <a:gd name="T19" fmla="*/ 187 h 223"/>
              <a:gd name="T20" fmla="*/ 99 w 147"/>
              <a:gd name="T21" fmla="*/ 152 h 223"/>
              <a:gd name="T22" fmla="*/ 52 w 147"/>
              <a:gd name="T23" fmla="*/ 117 h 223"/>
              <a:gd name="T24" fmla="*/ 35 w 147"/>
              <a:gd name="T25" fmla="*/ 117 h 223"/>
              <a:gd name="T26" fmla="*/ 17 w 147"/>
              <a:gd name="T27" fmla="*/ 123 h 223"/>
              <a:gd name="T28" fmla="*/ 0 w 147"/>
              <a:gd name="T29" fmla="*/ 111 h 223"/>
              <a:gd name="T30" fmla="*/ 11 w 147"/>
              <a:gd name="T31" fmla="*/ 0 h 223"/>
              <a:gd name="T32" fmla="*/ 128 w 147"/>
              <a:gd name="T33" fmla="*/ 0 h 223"/>
              <a:gd name="T34" fmla="*/ 128 w 147"/>
              <a:gd name="T35" fmla="*/ 41 h 223"/>
              <a:gd name="T36" fmla="*/ 52 w 147"/>
              <a:gd name="T37" fmla="*/ 41 h 223"/>
              <a:gd name="T38" fmla="*/ 46 w 147"/>
              <a:gd name="T39" fmla="*/ 82 h 223"/>
              <a:gd name="T40" fmla="*/ 52 w 147"/>
              <a:gd name="T41" fmla="*/ 82 h 223"/>
              <a:gd name="T42" fmla="*/ 76 w 147"/>
              <a:gd name="T4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7" h="223">
                <a:moveTo>
                  <a:pt x="76" y="82"/>
                </a:moveTo>
                <a:lnTo>
                  <a:pt x="76" y="82"/>
                </a:lnTo>
                <a:cubicBezTo>
                  <a:pt x="93" y="82"/>
                  <a:pt x="111" y="88"/>
                  <a:pt x="122" y="100"/>
                </a:cubicBezTo>
                <a:cubicBezTo>
                  <a:pt x="140" y="111"/>
                  <a:pt x="146" y="123"/>
                  <a:pt x="146" y="146"/>
                </a:cubicBezTo>
                <a:cubicBezTo>
                  <a:pt x="146" y="170"/>
                  <a:pt x="134" y="187"/>
                  <a:pt x="122" y="205"/>
                </a:cubicBezTo>
                <a:cubicBezTo>
                  <a:pt x="105" y="216"/>
                  <a:pt x="81" y="222"/>
                  <a:pt x="58" y="222"/>
                </a:cubicBezTo>
                <a:cubicBezTo>
                  <a:pt x="35" y="222"/>
                  <a:pt x="11" y="216"/>
                  <a:pt x="0" y="211"/>
                </a:cubicBezTo>
                <a:cubicBezTo>
                  <a:pt x="0" y="170"/>
                  <a:pt x="0" y="170"/>
                  <a:pt x="0" y="170"/>
                </a:cubicBezTo>
                <a:cubicBezTo>
                  <a:pt x="5" y="176"/>
                  <a:pt x="17" y="176"/>
                  <a:pt x="23" y="181"/>
                </a:cubicBezTo>
                <a:cubicBezTo>
                  <a:pt x="35" y="181"/>
                  <a:pt x="46" y="187"/>
                  <a:pt x="52" y="187"/>
                </a:cubicBezTo>
                <a:cubicBezTo>
                  <a:pt x="81" y="187"/>
                  <a:pt x="99" y="176"/>
                  <a:pt x="99" y="152"/>
                </a:cubicBezTo>
                <a:cubicBezTo>
                  <a:pt x="99" y="129"/>
                  <a:pt x="81" y="117"/>
                  <a:pt x="52" y="117"/>
                </a:cubicBezTo>
                <a:cubicBezTo>
                  <a:pt x="46" y="117"/>
                  <a:pt x="41" y="117"/>
                  <a:pt x="35" y="117"/>
                </a:cubicBezTo>
                <a:cubicBezTo>
                  <a:pt x="29" y="117"/>
                  <a:pt x="23" y="123"/>
                  <a:pt x="17" y="123"/>
                </a:cubicBezTo>
                <a:cubicBezTo>
                  <a:pt x="0" y="111"/>
                  <a:pt x="0" y="111"/>
                  <a:pt x="0" y="111"/>
                </a:cubicBezTo>
                <a:cubicBezTo>
                  <a:pt x="11" y="0"/>
                  <a:pt x="11" y="0"/>
                  <a:pt x="1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82"/>
                  <a:pt x="46" y="82"/>
                  <a:pt x="46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8" y="82"/>
                  <a:pt x="64" y="82"/>
                  <a:pt x="76" y="8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28" name="Freeform 246"/>
          <p:cNvSpPr>
            <a:spLocks noChangeArrowheads="1"/>
          </p:cNvSpPr>
          <p:nvPr/>
        </p:nvSpPr>
        <p:spPr bwMode="auto">
          <a:xfrm>
            <a:off x="2755212" y="5065677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1 h 223"/>
              <a:gd name="T14" fmla="*/ 100 w 153"/>
              <a:gd name="T15" fmla="*/ 70 h 223"/>
              <a:gd name="T16" fmla="*/ 94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1 w 153"/>
              <a:gd name="T35" fmla="*/ 29 h 223"/>
              <a:gd name="T36" fmla="*/ 147 w 153"/>
              <a:gd name="T37" fmla="*/ 64 h 223"/>
              <a:gd name="T38" fmla="*/ 141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4" y="93"/>
                  <a:pt x="94" y="87"/>
                  <a:pt x="100" y="81"/>
                </a:cubicBezTo>
                <a:cubicBezTo>
                  <a:pt x="100" y="81"/>
                  <a:pt x="100" y="76"/>
                  <a:pt x="100" y="70"/>
                </a:cubicBezTo>
                <a:cubicBezTo>
                  <a:pt x="100" y="58"/>
                  <a:pt x="100" y="52"/>
                  <a:pt x="94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6"/>
                </a:cubicBezTo>
                <a:cubicBezTo>
                  <a:pt x="41" y="52"/>
                  <a:pt x="36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7"/>
                  <a:pt x="30" y="17"/>
                </a:cubicBezTo>
                <a:cubicBezTo>
                  <a:pt x="36" y="11"/>
                  <a:pt x="41" y="5"/>
                  <a:pt x="53" y="5"/>
                </a:cubicBezTo>
                <a:cubicBezTo>
                  <a:pt x="59" y="5"/>
                  <a:pt x="70" y="0"/>
                  <a:pt x="76" y="0"/>
                </a:cubicBezTo>
                <a:cubicBezTo>
                  <a:pt x="94" y="0"/>
                  <a:pt x="106" y="5"/>
                  <a:pt x="117" y="11"/>
                </a:cubicBezTo>
                <a:cubicBezTo>
                  <a:pt x="123" y="17"/>
                  <a:pt x="135" y="23"/>
                  <a:pt x="141" y="29"/>
                </a:cubicBezTo>
                <a:cubicBezTo>
                  <a:pt x="147" y="41"/>
                  <a:pt x="147" y="52"/>
                  <a:pt x="147" y="64"/>
                </a:cubicBezTo>
                <a:cubicBezTo>
                  <a:pt x="147" y="70"/>
                  <a:pt x="147" y="81"/>
                  <a:pt x="141" y="87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8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29" name="Freeform 247"/>
          <p:cNvSpPr>
            <a:spLocks noChangeArrowheads="1"/>
          </p:cNvSpPr>
          <p:nvPr/>
        </p:nvSpPr>
        <p:spPr bwMode="auto">
          <a:xfrm>
            <a:off x="2848037" y="5065677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7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2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2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8 w 153"/>
              <a:gd name="T41" fmla="*/ 117 h 223"/>
              <a:gd name="T42" fmla="*/ 87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7" y="105"/>
                </a:cubicBezTo>
                <a:cubicBezTo>
                  <a:pt x="93" y="93"/>
                  <a:pt x="93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7" y="41"/>
                  <a:pt x="82" y="41"/>
                  <a:pt x="76" y="41"/>
                </a:cubicBezTo>
                <a:cubicBezTo>
                  <a:pt x="64" y="41"/>
                  <a:pt x="58" y="41"/>
                  <a:pt x="52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1" y="23"/>
                  <a:pt x="17" y="17"/>
                  <a:pt x="29" y="17"/>
                </a:cubicBezTo>
                <a:cubicBezTo>
                  <a:pt x="35" y="11"/>
                  <a:pt x="41" y="5"/>
                  <a:pt x="52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8" y="117"/>
                </a:cubicBezTo>
                <a:cubicBezTo>
                  <a:pt x="117" y="128"/>
                  <a:pt x="105" y="140"/>
                  <a:pt x="87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0" name="Freeform 248"/>
          <p:cNvSpPr>
            <a:spLocks noChangeArrowheads="1"/>
          </p:cNvSpPr>
          <p:nvPr/>
        </p:nvSpPr>
        <p:spPr bwMode="auto">
          <a:xfrm>
            <a:off x="2755212" y="5318627"/>
            <a:ext cx="81222" cy="118351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9 w 153"/>
              <a:gd name="T9" fmla="*/ 134 h 223"/>
              <a:gd name="T10" fmla="*/ 88 w 153"/>
              <a:gd name="T11" fmla="*/ 105 h 223"/>
              <a:gd name="T12" fmla="*/ 100 w 153"/>
              <a:gd name="T13" fmla="*/ 82 h 223"/>
              <a:gd name="T14" fmla="*/ 100 w 153"/>
              <a:gd name="T15" fmla="*/ 70 h 223"/>
              <a:gd name="T16" fmla="*/ 94 w 153"/>
              <a:gd name="T17" fmla="*/ 47 h 223"/>
              <a:gd name="T18" fmla="*/ 76 w 153"/>
              <a:gd name="T19" fmla="*/ 41 h 223"/>
              <a:gd name="T20" fmla="*/ 53 w 153"/>
              <a:gd name="T21" fmla="*/ 47 h 223"/>
              <a:gd name="T22" fmla="*/ 24 w 153"/>
              <a:gd name="T23" fmla="*/ 64 h 223"/>
              <a:gd name="T24" fmla="*/ 0 w 153"/>
              <a:gd name="T25" fmla="*/ 35 h 223"/>
              <a:gd name="T26" fmla="*/ 30 w 153"/>
              <a:gd name="T27" fmla="*/ 12 h 223"/>
              <a:gd name="T28" fmla="*/ 53 w 153"/>
              <a:gd name="T29" fmla="*/ 6 h 223"/>
              <a:gd name="T30" fmla="*/ 76 w 153"/>
              <a:gd name="T31" fmla="*/ 0 h 223"/>
              <a:gd name="T32" fmla="*/ 117 w 153"/>
              <a:gd name="T33" fmla="*/ 12 h 223"/>
              <a:gd name="T34" fmla="*/ 141 w 153"/>
              <a:gd name="T35" fmla="*/ 29 h 223"/>
              <a:gd name="T36" fmla="*/ 147 w 153"/>
              <a:gd name="T37" fmla="*/ 64 h 223"/>
              <a:gd name="T38" fmla="*/ 141 w 153"/>
              <a:gd name="T39" fmla="*/ 88 h 223"/>
              <a:gd name="T40" fmla="*/ 129 w 153"/>
              <a:gd name="T41" fmla="*/ 117 h 223"/>
              <a:gd name="T42" fmla="*/ 88 w 153"/>
              <a:gd name="T43" fmla="*/ 158 h 223"/>
              <a:gd name="T44" fmla="*/ 59 w 153"/>
              <a:gd name="T45" fmla="*/ 181 h 223"/>
              <a:gd name="T46" fmla="*/ 59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70" y="123"/>
                  <a:pt x="82" y="111"/>
                  <a:pt x="88" y="105"/>
                </a:cubicBezTo>
                <a:cubicBezTo>
                  <a:pt x="94" y="93"/>
                  <a:pt x="94" y="88"/>
                  <a:pt x="100" y="82"/>
                </a:cubicBezTo>
                <a:cubicBezTo>
                  <a:pt x="100" y="82"/>
                  <a:pt x="100" y="76"/>
                  <a:pt x="100" y="70"/>
                </a:cubicBezTo>
                <a:cubicBezTo>
                  <a:pt x="100" y="58"/>
                  <a:pt x="100" y="53"/>
                  <a:pt x="94" y="47"/>
                </a:cubicBezTo>
                <a:cubicBezTo>
                  <a:pt x="88" y="41"/>
                  <a:pt x="82" y="41"/>
                  <a:pt x="76" y="41"/>
                </a:cubicBezTo>
                <a:cubicBezTo>
                  <a:pt x="65" y="41"/>
                  <a:pt x="59" y="41"/>
                  <a:pt x="53" y="47"/>
                </a:cubicBezTo>
                <a:cubicBezTo>
                  <a:pt x="41" y="53"/>
                  <a:pt x="36" y="58"/>
                  <a:pt x="24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8"/>
                  <a:pt x="30" y="12"/>
                </a:cubicBezTo>
                <a:cubicBezTo>
                  <a:pt x="36" y="12"/>
                  <a:pt x="41" y="6"/>
                  <a:pt x="53" y="6"/>
                </a:cubicBezTo>
                <a:cubicBezTo>
                  <a:pt x="59" y="6"/>
                  <a:pt x="70" y="0"/>
                  <a:pt x="76" y="0"/>
                </a:cubicBezTo>
                <a:cubicBezTo>
                  <a:pt x="94" y="0"/>
                  <a:pt x="106" y="6"/>
                  <a:pt x="117" y="12"/>
                </a:cubicBezTo>
                <a:cubicBezTo>
                  <a:pt x="123" y="18"/>
                  <a:pt x="135" y="23"/>
                  <a:pt x="141" y="29"/>
                </a:cubicBezTo>
                <a:cubicBezTo>
                  <a:pt x="147" y="41"/>
                  <a:pt x="147" y="53"/>
                  <a:pt x="147" y="64"/>
                </a:cubicBezTo>
                <a:cubicBezTo>
                  <a:pt x="147" y="70"/>
                  <a:pt x="147" y="82"/>
                  <a:pt x="141" y="88"/>
                </a:cubicBezTo>
                <a:cubicBezTo>
                  <a:pt x="141" y="99"/>
                  <a:pt x="135" y="111"/>
                  <a:pt x="129" y="117"/>
                </a:cubicBezTo>
                <a:cubicBezTo>
                  <a:pt x="117" y="129"/>
                  <a:pt x="106" y="140"/>
                  <a:pt x="88" y="158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1" name="Freeform 249"/>
          <p:cNvSpPr>
            <a:spLocks noChangeArrowheads="1"/>
          </p:cNvSpPr>
          <p:nvPr/>
        </p:nvSpPr>
        <p:spPr bwMode="auto">
          <a:xfrm>
            <a:off x="2848037" y="5320947"/>
            <a:ext cx="81222" cy="118353"/>
          </a:xfrm>
          <a:custGeom>
            <a:avLst/>
            <a:gdLst>
              <a:gd name="T0" fmla="*/ 152 w 153"/>
              <a:gd name="T1" fmla="*/ 93 h 223"/>
              <a:gd name="T2" fmla="*/ 152 w 153"/>
              <a:gd name="T3" fmla="*/ 93 h 223"/>
              <a:gd name="T4" fmla="*/ 128 w 153"/>
              <a:gd name="T5" fmla="*/ 193 h 223"/>
              <a:gd name="T6" fmla="*/ 41 w 153"/>
              <a:gd name="T7" fmla="*/ 222 h 223"/>
              <a:gd name="T8" fmla="*/ 11 w 153"/>
              <a:gd name="T9" fmla="*/ 222 h 223"/>
              <a:gd name="T10" fmla="*/ 11 w 153"/>
              <a:gd name="T11" fmla="*/ 181 h 223"/>
              <a:gd name="T12" fmla="*/ 41 w 153"/>
              <a:gd name="T13" fmla="*/ 187 h 223"/>
              <a:gd name="T14" fmla="*/ 76 w 153"/>
              <a:gd name="T15" fmla="*/ 181 h 223"/>
              <a:gd name="T16" fmla="*/ 99 w 153"/>
              <a:gd name="T17" fmla="*/ 158 h 223"/>
              <a:gd name="T18" fmla="*/ 111 w 153"/>
              <a:gd name="T19" fmla="*/ 117 h 223"/>
              <a:gd name="T20" fmla="*/ 111 w 153"/>
              <a:gd name="T21" fmla="*/ 117 h 223"/>
              <a:gd name="T22" fmla="*/ 87 w 153"/>
              <a:gd name="T23" fmla="*/ 134 h 223"/>
              <a:gd name="T24" fmla="*/ 58 w 153"/>
              <a:gd name="T25" fmla="*/ 140 h 223"/>
              <a:gd name="T26" fmla="*/ 17 w 153"/>
              <a:gd name="T27" fmla="*/ 123 h 223"/>
              <a:gd name="T28" fmla="*/ 0 w 153"/>
              <a:gd name="T29" fmla="*/ 76 h 223"/>
              <a:gd name="T30" fmla="*/ 17 w 153"/>
              <a:gd name="T31" fmla="*/ 17 h 223"/>
              <a:gd name="T32" fmla="*/ 70 w 153"/>
              <a:gd name="T33" fmla="*/ 0 h 223"/>
              <a:gd name="T34" fmla="*/ 117 w 153"/>
              <a:gd name="T35" fmla="*/ 12 h 223"/>
              <a:gd name="T36" fmla="*/ 146 w 153"/>
              <a:gd name="T37" fmla="*/ 41 h 223"/>
              <a:gd name="T38" fmla="*/ 152 w 153"/>
              <a:gd name="T39" fmla="*/ 93 h 223"/>
              <a:gd name="T40" fmla="*/ 76 w 153"/>
              <a:gd name="T41" fmla="*/ 35 h 223"/>
              <a:gd name="T42" fmla="*/ 76 w 153"/>
              <a:gd name="T43" fmla="*/ 35 h 223"/>
              <a:gd name="T44" fmla="*/ 52 w 153"/>
              <a:gd name="T45" fmla="*/ 47 h 223"/>
              <a:gd name="T46" fmla="*/ 41 w 153"/>
              <a:gd name="T47" fmla="*/ 70 h 223"/>
              <a:gd name="T48" fmla="*/ 52 w 153"/>
              <a:gd name="T49" fmla="*/ 99 h 223"/>
              <a:gd name="T50" fmla="*/ 70 w 153"/>
              <a:gd name="T51" fmla="*/ 105 h 223"/>
              <a:gd name="T52" fmla="*/ 99 w 153"/>
              <a:gd name="T53" fmla="*/ 99 h 223"/>
              <a:gd name="T54" fmla="*/ 105 w 153"/>
              <a:gd name="T55" fmla="*/ 76 h 223"/>
              <a:gd name="T56" fmla="*/ 99 w 153"/>
              <a:gd name="T57" fmla="*/ 47 h 223"/>
              <a:gd name="T58" fmla="*/ 76 w 153"/>
              <a:gd name="T59" fmla="*/ 3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3">
                <a:moveTo>
                  <a:pt x="152" y="93"/>
                </a:moveTo>
                <a:lnTo>
                  <a:pt x="152" y="93"/>
                </a:lnTo>
                <a:cubicBezTo>
                  <a:pt x="152" y="134"/>
                  <a:pt x="146" y="169"/>
                  <a:pt x="128" y="193"/>
                </a:cubicBezTo>
                <a:cubicBezTo>
                  <a:pt x="105" y="210"/>
                  <a:pt x="82" y="222"/>
                  <a:pt x="41" y="222"/>
                </a:cubicBezTo>
                <a:cubicBezTo>
                  <a:pt x="29" y="222"/>
                  <a:pt x="17" y="222"/>
                  <a:pt x="11" y="222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23" y="187"/>
                  <a:pt x="29" y="187"/>
                  <a:pt x="41" y="187"/>
                </a:cubicBezTo>
                <a:cubicBezTo>
                  <a:pt x="52" y="187"/>
                  <a:pt x="70" y="181"/>
                  <a:pt x="76" y="181"/>
                </a:cubicBezTo>
                <a:cubicBezTo>
                  <a:pt x="87" y="175"/>
                  <a:pt x="93" y="169"/>
                  <a:pt x="99" y="158"/>
                </a:cubicBezTo>
                <a:cubicBezTo>
                  <a:pt x="105" y="146"/>
                  <a:pt x="111" y="134"/>
                  <a:pt x="111" y="117"/>
                </a:cubicBezTo>
                <a:lnTo>
                  <a:pt x="111" y="117"/>
                </a:lnTo>
                <a:cubicBezTo>
                  <a:pt x="105" y="128"/>
                  <a:pt x="93" y="134"/>
                  <a:pt x="87" y="134"/>
                </a:cubicBezTo>
                <a:cubicBezTo>
                  <a:pt x="82" y="140"/>
                  <a:pt x="70" y="140"/>
                  <a:pt x="58" y="140"/>
                </a:cubicBezTo>
                <a:cubicBezTo>
                  <a:pt x="41" y="140"/>
                  <a:pt x="23" y="134"/>
                  <a:pt x="17" y="123"/>
                </a:cubicBezTo>
                <a:cubicBezTo>
                  <a:pt x="6" y="111"/>
                  <a:pt x="0" y="93"/>
                  <a:pt x="0" y="76"/>
                </a:cubicBezTo>
                <a:cubicBezTo>
                  <a:pt x="0" y="52"/>
                  <a:pt x="6" y="29"/>
                  <a:pt x="17" y="17"/>
                </a:cubicBezTo>
                <a:cubicBezTo>
                  <a:pt x="29" y="6"/>
                  <a:pt x="52" y="0"/>
                  <a:pt x="70" y="0"/>
                </a:cubicBezTo>
                <a:cubicBezTo>
                  <a:pt x="87" y="0"/>
                  <a:pt x="105" y="0"/>
                  <a:pt x="117" y="12"/>
                </a:cubicBezTo>
                <a:cubicBezTo>
                  <a:pt x="128" y="17"/>
                  <a:pt x="134" y="29"/>
                  <a:pt x="146" y="41"/>
                </a:cubicBezTo>
                <a:cubicBezTo>
                  <a:pt x="152" y="58"/>
                  <a:pt x="152" y="76"/>
                  <a:pt x="152" y="93"/>
                </a:cubicBezTo>
                <a:close/>
                <a:moveTo>
                  <a:pt x="76" y="35"/>
                </a:moveTo>
                <a:lnTo>
                  <a:pt x="76" y="35"/>
                </a:lnTo>
                <a:cubicBezTo>
                  <a:pt x="64" y="35"/>
                  <a:pt x="58" y="35"/>
                  <a:pt x="52" y="47"/>
                </a:cubicBezTo>
                <a:cubicBezTo>
                  <a:pt x="47" y="52"/>
                  <a:pt x="41" y="58"/>
                  <a:pt x="41" y="70"/>
                </a:cubicBezTo>
                <a:cubicBezTo>
                  <a:pt x="41" y="82"/>
                  <a:pt x="47" y="93"/>
                  <a:pt x="52" y="99"/>
                </a:cubicBezTo>
                <a:cubicBezTo>
                  <a:pt x="52" y="105"/>
                  <a:pt x="64" y="105"/>
                  <a:pt x="70" y="105"/>
                </a:cubicBezTo>
                <a:cubicBezTo>
                  <a:pt x="82" y="105"/>
                  <a:pt x="87" y="105"/>
                  <a:pt x="99" y="99"/>
                </a:cubicBezTo>
                <a:cubicBezTo>
                  <a:pt x="105" y="93"/>
                  <a:pt x="105" y="87"/>
                  <a:pt x="105" y="76"/>
                </a:cubicBezTo>
                <a:cubicBezTo>
                  <a:pt x="105" y="64"/>
                  <a:pt x="105" y="52"/>
                  <a:pt x="99" y="47"/>
                </a:cubicBezTo>
                <a:cubicBezTo>
                  <a:pt x="93" y="41"/>
                  <a:pt x="82" y="35"/>
                  <a:pt x="76" y="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2" name="Freeform 251"/>
          <p:cNvSpPr>
            <a:spLocks noChangeArrowheads="1"/>
          </p:cNvSpPr>
          <p:nvPr/>
        </p:nvSpPr>
        <p:spPr bwMode="auto">
          <a:xfrm>
            <a:off x="3107947" y="4311478"/>
            <a:ext cx="81222" cy="118351"/>
          </a:xfrm>
          <a:custGeom>
            <a:avLst/>
            <a:gdLst>
              <a:gd name="T0" fmla="*/ 152 w 153"/>
              <a:gd name="T1" fmla="*/ 223 h 224"/>
              <a:gd name="T2" fmla="*/ 152 w 153"/>
              <a:gd name="T3" fmla="*/ 223 h 224"/>
              <a:gd name="T4" fmla="*/ 0 w 153"/>
              <a:gd name="T5" fmla="*/ 223 h 224"/>
              <a:gd name="T6" fmla="*/ 0 w 153"/>
              <a:gd name="T7" fmla="*/ 188 h 224"/>
              <a:gd name="T8" fmla="*/ 58 w 153"/>
              <a:gd name="T9" fmla="*/ 135 h 224"/>
              <a:gd name="T10" fmla="*/ 87 w 153"/>
              <a:gd name="T11" fmla="*/ 100 h 224"/>
              <a:gd name="T12" fmla="*/ 99 w 153"/>
              <a:gd name="T13" fmla="*/ 82 h 224"/>
              <a:gd name="T14" fmla="*/ 99 w 153"/>
              <a:gd name="T15" fmla="*/ 65 h 224"/>
              <a:gd name="T16" fmla="*/ 93 w 153"/>
              <a:gd name="T17" fmla="*/ 41 h 224"/>
              <a:gd name="T18" fmla="*/ 76 w 153"/>
              <a:gd name="T19" fmla="*/ 36 h 224"/>
              <a:gd name="T20" fmla="*/ 52 w 153"/>
              <a:gd name="T21" fmla="*/ 41 h 224"/>
              <a:gd name="T22" fmla="*/ 23 w 153"/>
              <a:gd name="T23" fmla="*/ 59 h 224"/>
              <a:gd name="T24" fmla="*/ 0 w 153"/>
              <a:gd name="T25" fmla="*/ 30 h 224"/>
              <a:gd name="T26" fmla="*/ 29 w 153"/>
              <a:gd name="T27" fmla="*/ 12 h 224"/>
              <a:gd name="T28" fmla="*/ 52 w 153"/>
              <a:gd name="T29" fmla="*/ 0 h 224"/>
              <a:gd name="T30" fmla="*/ 76 w 153"/>
              <a:gd name="T31" fmla="*/ 0 h 224"/>
              <a:gd name="T32" fmla="*/ 117 w 153"/>
              <a:gd name="T33" fmla="*/ 6 h 224"/>
              <a:gd name="T34" fmla="*/ 140 w 153"/>
              <a:gd name="T35" fmla="*/ 24 h 224"/>
              <a:gd name="T36" fmla="*/ 146 w 153"/>
              <a:gd name="T37" fmla="*/ 59 h 224"/>
              <a:gd name="T38" fmla="*/ 140 w 153"/>
              <a:gd name="T39" fmla="*/ 88 h 224"/>
              <a:gd name="T40" fmla="*/ 128 w 153"/>
              <a:gd name="T41" fmla="*/ 111 h 224"/>
              <a:gd name="T42" fmla="*/ 87 w 153"/>
              <a:gd name="T43" fmla="*/ 152 h 224"/>
              <a:gd name="T44" fmla="*/ 58 w 153"/>
              <a:gd name="T45" fmla="*/ 182 h 224"/>
              <a:gd name="T46" fmla="*/ 58 w 153"/>
              <a:gd name="T47" fmla="*/ 182 h 224"/>
              <a:gd name="T48" fmla="*/ 152 w 153"/>
              <a:gd name="T49" fmla="*/ 182 h 224"/>
              <a:gd name="T50" fmla="*/ 152 w 153"/>
              <a:gd name="T51" fmla="*/ 2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4">
                <a:moveTo>
                  <a:pt x="152" y="223"/>
                </a:moveTo>
                <a:lnTo>
                  <a:pt x="152" y="223"/>
                </a:lnTo>
                <a:cubicBezTo>
                  <a:pt x="0" y="223"/>
                  <a:pt x="0" y="223"/>
                  <a:pt x="0" y="223"/>
                </a:cubicBezTo>
                <a:cubicBezTo>
                  <a:pt x="0" y="188"/>
                  <a:pt x="0" y="188"/>
                  <a:pt x="0" y="188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17"/>
                  <a:pt x="81" y="106"/>
                  <a:pt x="87" y="100"/>
                </a:cubicBezTo>
                <a:cubicBezTo>
                  <a:pt x="93" y="94"/>
                  <a:pt x="93" y="88"/>
                  <a:pt x="99" y="82"/>
                </a:cubicBezTo>
                <a:cubicBezTo>
                  <a:pt x="99" y="77"/>
                  <a:pt x="99" y="71"/>
                  <a:pt x="99" y="65"/>
                </a:cubicBezTo>
                <a:cubicBezTo>
                  <a:pt x="99" y="53"/>
                  <a:pt x="99" y="47"/>
                  <a:pt x="93" y="41"/>
                </a:cubicBezTo>
                <a:cubicBezTo>
                  <a:pt x="87" y="41"/>
                  <a:pt x="81" y="36"/>
                  <a:pt x="76" y="36"/>
                </a:cubicBezTo>
                <a:cubicBezTo>
                  <a:pt x="64" y="36"/>
                  <a:pt x="58" y="41"/>
                  <a:pt x="52" y="41"/>
                </a:cubicBezTo>
                <a:cubicBezTo>
                  <a:pt x="41" y="47"/>
                  <a:pt x="35" y="53"/>
                  <a:pt x="23" y="59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18"/>
                  <a:pt x="17" y="12"/>
                  <a:pt x="29" y="12"/>
                </a:cubicBezTo>
                <a:cubicBezTo>
                  <a:pt x="35" y="6"/>
                  <a:pt x="41" y="0"/>
                  <a:pt x="52" y="0"/>
                </a:cubicBezTo>
                <a:cubicBezTo>
                  <a:pt x="58" y="0"/>
                  <a:pt x="70" y="0"/>
                  <a:pt x="76" y="0"/>
                </a:cubicBezTo>
                <a:cubicBezTo>
                  <a:pt x="93" y="0"/>
                  <a:pt x="105" y="0"/>
                  <a:pt x="117" y="6"/>
                </a:cubicBezTo>
                <a:cubicBezTo>
                  <a:pt x="122" y="12"/>
                  <a:pt x="134" y="18"/>
                  <a:pt x="140" y="24"/>
                </a:cubicBezTo>
                <a:cubicBezTo>
                  <a:pt x="146" y="36"/>
                  <a:pt x="146" y="47"/>
                  <a:pt x="146" y="59"/>
                </a:cubicBezTo>
                <a:cubicBezTo>
                  <a:pt x="146" y="65"/>
                  <a:pt x="146" y="77"/>
                  <a:pt x="140" y="88"/>
                </a:cubicBezTo>
                <a:cubicBezTo>
                  <a:pt x="140" y="94"/>
                  <a:pt x="134" y="106"/>
                  <a:pt x="128" y="111"/>
                </a:cubicBezTo>
                <a:cubicBezTo>
                  <a:pt x="117" y="123"/>
                  <a:pt x="105" y="135"/>
                  <a:pt x="87" y="152"/>
                </a:cubicBezTo>
                <a:cubicBezTo>
                  <a:pt x="58" y="182"/>
                  <a:pt x="58" y="182"/>
                  <a:pt x="58" y="182"/>
                </a:cubicBezTo>
                <a:lnTo>
                  <a:pt x="58" y="182"/>
                </a:lnTo>
                <a:cubicBezTo>
                  <a:pt x="152" y="182"/>
                  <a:pt x="152" y="182"/>
                  <a:pt x="152" y="182"/>
                </a:cubicBezTo>
                <a:lnTo>
                  <a:pt x="152" y="223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3" name="Freeform 252"/>
          <p:cNvSpPr>
            <a:spLocks noChangeArrowheads="1"/>
          </p:cNvSpPr>
          <p:nvPr/>
        </p:nvSpPr>
        <p:spPr bwMode="auto">
          <a:xfrm>
            <a:off x="3107947" y="4564425"/>
            <a:ext cx="81222" cy="118353"/>
          </a:xfrm>
          <a:custGeom>
            <a:avLst/>
            <a:gdLst>
              <a:gd name="T0" fmla="*/ 152 w 153"/>
              <a:gd name="T1" fmla="*/ 93 h 223"/>
              <a:gd name="T2" fmla="*/ 152 w 153"/>
              <a:gd name="T3" fmla="*/ 93 h 223"/>
              <a:gd name="T4" fmla="*/ 122 w 153"/>
              <a:gd name="T5" fmla="*/ 193 h 223"/>
              <a:gd name="T6" fmla="*/ 41 w 153"/>
              <a:gd name="T7" fmla="*/ 222 h 223"/>
              <a:gd name="T8" fmla="*/ 11 w 153"/>
              <a:gd name="T9" fmla="*/ 222 h 223"/>
              <a:gd name="T10" fmla="*/ 11 w 153"/>
              <a:gd name="T11" fmla="*/ 181 h 223"/>
              <a:gd name="T12" fmla="*/ 41 w 153"/>
              <a:gd name="T13" fmla="*/ 187 h 223"/>
              <a:gd name="T14" fmla="*/ 76 w 153"/>
              <a:gd name="T15" fmla="*/ 181 h 223"/>
              <a:gd name="T16" fmla="*/ 99 w 153"/>
              <a:gd name="T17" fmla="*/ 158 h 223"/>
              <a:gd name="T18" fmla="*/ 111 w 153"/>
              <a:gd name="T19" fmla="*/ 117 h 223"/>
              <a:gd name="T20" fmla="*/ 111 w 153"/>
              <a:gd name="T21" fmla="*/ 117 h 223"/>
              <a:gd name="T22" fmla="*/ 87 w 153"/>
              <a:gd name="T23" fmla="*/ 140 h 223"/>
              <a:gd name="T24" fmla="*/ 58 w 153"/>
              <a:gd name="T25" fmla="*/ 146 h 223"/>
              <a:gd name="T26" fmla="*/ 17 w 153"/>
              <a:gd name="T27" fmla="*/ 123 h 223"/>
              <a:gd name="T28" fmla="*/ 0 w 153"/>
              <a:gd name="T29" fmla="*/ 76 h 223"/>
              <a:gd name="T30" fmla="*/ 17 w 153"/>
              <a:gd name="T31" fmla="*/ 17 h 223"/>
              <a:gd name="T32" fmla="*/ 70 w 153"/>
              <a:gd name="T33" fmla="*/ 0 h 223"/>
              <a:gd name="T34" fmla="*/ 117 w 153"/>
              <a:gd name="T35" fmla="*/ 11 h 223"/>
              <a:gd name="T36" fmla="*/ 140 w 153"/>
              <a:gd name="T37" fmla="*/ 41 h 223"/>
              <a:gd name="T38" fmla="*/ 152 w 153"/>
              <a:gd name="T39" fmla="*/ 93 h 223"/>
              <a:gd name="T40" fmla="*/ 76 w 153"/>
              <a:gd name="T41" fmla="*/ 35 h 223"/>
              <a:gd name="T42" fmla="*/ 76 w 153"/>
              <a:gd name="T43" fmla="*/ 35 h 223"/>
              <a:gd name="T44" fmla="*/ 52 w 153"/>
              <a:gd name="T45" fmla="*/ 47 h 223"/>
              <a:gd name="T46" fmla="*/ 41 w 153"/>
              <a:gd name="T47" fmla="*/ 76 h 223"/>
              <a:gd name="T48" fmla="*/ 52 w 153"/>
              <a:gd name="T49" fmla="*/ 99 h 223"/>
              <a:gd name="T50" fmla="*/ 70 w 153"/>
              <a:gd name="T51" fmla="*/ 105 h 223"/>
              <a:gd name="T52" fmla="*/ 99 w 153"/>
              <a:gd name="T53" fmla="*/ 99 h 223"/>
              <a:gd name="T54" fmla="*/ 105 w 153"/>
              <a:gd name="T55" fmla="*/ 76 h 223"/>
              <a:gd name="T56" fmla="*/ 99 w 153"/>
              <a:gd name="T57" fmla="*/ 47 h 223"/>
              <a:gd name="T58" fmla="*/ 76 w 153"/>
              <a:gd name="T59" fmla="*/ 3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223">
                <a:moveTo>
                  <a:pt x="152" y="93"/>
                </a:moveTo>
                <a:lnTo>
                  <a:pt x="152" y="93"/>
                </a:lnTo>
                <a:cubicBezTo>
                  <a:pt x="152" y="134"/>
                  <a:pt x="146" y="169"/>
                  <a:pt x="122" y="193"/>
                </a:cubicBezTo>
                <a:cubicBezTo>
                  <a:pt x="105" y="210"/>
                  <a:pt x="81" y="222"/>
                  <a:pt x="41" y="222"/>
                </a:cubicBezTo>
                <a:cubicBezTo>
                  <a:pt x="29" y="222"/>
                  <a:pt x="17" y="222"/>
                  <a:pt x="11" y="222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23" y="187"/>
                  <a:pt x="29" y="187"/>
                  <a:pt x="41" y="187"/>
                </a:cubicBezTo>
                <a:cubicBezTo>
                  <a:pt x="52" y="187"/>
                  <a:pt x="70" y="181"/>
                  <a:pt x="76" y="181"/>
                </a:cubicBezTo>
                <a:cubicBezTo>
                  <a:pt x="87" y="175"/>
                  <a:pt x="93" y="169"/>
                  <a:pt x="99" y="158"/>
                </a:cubicBezTo>
                <a:cubicBezTo>
                  <a:pt x="105" y="146"/>
                  <a:pt x="111" y="134"/>
                  <a:pt x="111" y="117"/>
                </a:cubicBezTo>
                <a:lnTo>
                  <a:pt x="111" y="117"/>
                </a:lnTo>
                <a:cubicBezTo>
                  <a:pt x="105" y="129"/>
                  <a:pt x="93" y="134"/>
                  <a:pt x="87" y="140"/>
                </a:cubicBezTo>
                <a:cubicBezTo>
                  <a:pt x="81" y="140"/>
                  <a:pt x="70" y="146"/>
                  <a:pt x="58" y="146"/>
                </a:cubicBezTo>
                <a:cubicBezTo>
                  <a:pt x="41" y="146"/>
                  <a:pt x="23" y="134"/>
                  <a:pt x="17" y="123"/>
                </a:cubicBezTo>
                <a:cubicBezTo>
                  <a:pt x="5" y="111"/>
                  <a:pt x="0" y="93"/>
                  <a:pt x="0" y="76"/>
                </a:cubicBezTo>
                <a:cubicBezTo>
                  <a:pt x="0" y="52"/>
                  <a:pt x="5" y="29"/>
                  <a:pt x="17" y="17"/>
                </a:cubicBezTo>
                <a:cubicBezTo>
                  <a:pt x="29" y="6"/>
                  <a:pt x="52" y="0"/>
                  <a:pt x="70" y="0"/>
                </a:cubicBezTo>
                <a:cubicBezTo>
                  <a:pt x="87" y="0"/>
                  <a:pt x="105" y="0"/>
                  <a:pt x="117" y="11"/>
                </a:cubicBezTo>
                <a:cubicBezTo>
                  <a:pt x="128" y="17"/>
                  <a:pt x="134" y="29"/>
                  <a:pt x="140" y="41"/>
                </a:cubicBezTo>
                <a:cubicBezTo>
                  <a:pt x="152" y="58"/>
                  <a:pt x="152" y="76"/>
                  <a:pt x="152" y="93"/>
                </a:cubicBezTo>
                <a:close/>
                <a:moveTo>
                  <a:pt x="76" y="35"/>
                </a:moveTo>
                <a:lnTo>
                  <a:pt x="76" y="35"/>
                </a:lnTo>
                <a:cubicBezTo>
                  <a:pt x="64" y="35"/>
                  <a:pt x="58" y="41"/>
                  <a:pt x="52" y="47"/>
                </a:cubicBezTo>
                <a:cubicBezTo>
                  <a:pt x="46" y="52"/>
                  <a:pt x="41" y="58"/>
                  <a:pt x="41" y="76"/>
                </a:cubicBezTo>
                <a:cubicBezTo>
                  <a:pt x="41" y="82"/>
                  <a:pt x="46" y="93"/>
                  <a:pt x="52" y="99"/>
                </a:cubicBezTo>
                <a:cubicBezTo>
                  <a:pt x="52" y="105"/>
                  <a:pt x="64" y="105"/>
                  <a:pt x="70" y="105"/>
                </a:cubicBezTo>
                <a:cubicBezTo>
                  <a:pt x="81" y="105"/>
                  <a:pt x="87" y="105"/>
                  <a:pt x="99" y="99"/>
                </a:cubicBezTo>
                <a:cubicBezTo>
                  <a:pt x="105" y="93"/>
                  <a:pt x="105" y="88"/>
                  <a:pt x="105" y="76"/>
                </a:cubicBezTo>
                <a:cubicBezTo>
                  <a:pt x="105" y="64"/>
                  <a:pt x="105" y="58"/>
                  <a:pt x="99" y="47"/>
                </a:cubicBezTo>
                <a:cubicBezTo>
                  <a:pt x="93" y="41"/>
                  <a:pt x="81" y="35"/>
                  <a:pt x="7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4" name="Freeform 253"/>
          <p:cNvSpPr>
            <a:spLocks noChangeArrowheads="1"/>
          </p:cNvSpPr>
          <p:nvPr/>
        </p:nvSpPr>
        <p:spPr bwMode="auto">
          <a:xfrm>
            <a:off x="3066174" y="4817370"/>
            <a:ext cx="58016" cy="118351"/>
          </a:xfrm>
          <a:custGeom>
            <a:avLst/>
            <a:gdLst>
              <a:gd name="T0" fmla="*/ 111 w 112"/>
              <a:gd name="T1" fmla="*/ 222 h 223"/>
              <a:gd name="T2" fmla="*/ 111 w 112"/>
              <a:gd name="T3" fmla="*/ 222 h 223"/>
              <a:gd name="T4" fmla="*/ 64 w 112"/>
              <a:gd name="T5" fmla="*/ 222 h 223"/>
              <a:gd name="T6" fmla="*/ 64 w 112"/>
              <a:gd name="T7" fmla="*/ 94 h 223"/>
              <a:gd name="T8" fmla="*/ 64 w 112"/>
              <a:gd name="T9" fmla="*/ 70 h 223"/>
              <a:gd name="T10" fmla="*/ 64 w 112"/>
              <a:gd name="T11" fmla="*/ 47 h 223"/>
              <a:gd name="T12" fmla="*/ 47 w 112"/>
              <a:gd name="T13" fmla="*/ 64 h 223"/>
              <a:gd name="T14" fmla="*/ 23 w 112"/>
              <a:gd name="T15" fmla="*/ 82 h 223"/>
              <a:gd name="T16" fmla="*/ 0 w 112"/>
              <a:gd name="T17" fmla="*/ 59 h 223"/>
              <a:gd name="T18" fmla="*/ 70 w 112"/>
              <a:gd name="T19" fmla="*/ 0 h 223"/>
              <a:gd name="T20" fmla="*/ 111 w 112"/>
              <a:gd name="T21" fmla="*/ 0 h 223"/>
              <a:gd name="T22" fmla="*/ 111 w 112"/>
              <a:gd name="T23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23">
                <a:moveTo>
                  <a:pt x="111" y="222"/>
                </a:moveTo>
                <a:lnTo>
                  <a:pt x="111" y="222"/>
                </a:lnTo>
                <a:cubicBezTo>
                  <a:pt x="64" y="222"/>
                  <a:pt x="64" y="222"/>
                  <a:pt x="64" y="222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47"/>
                  <a:pt x="64" y="47"/>
                  <a:pt x="64" y="47"/>
                </a:cubicBezTo>
                <a:cubicBezTo>
                  <a:pt x="58" y="59"/>
                  <a:pt x="52" y="64"/>
                  <a:pt x="47" y="64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59"/>
                  <a:pt x="0" y="59"/>
                  <a:pt x="0" y="59"/>
                </a:cubicBezTo>
                <a:cubicBezTo>
                  <a:pt x="70" y="0"/>
                  <a:pt x="70" y="0"/>
                  <a:pt x="70" y="0"/>
                </a:cubicBezTo>
                <a:cubicBezTo>
                  <a:pt x="111" y="0"/>
                  <a:pt x="111" y="0"/>
                  <a:pt x="111" y="0"/>
                </a:cubicBezTo>
                <a:lnTo>
                  <a:pt x="111" y="22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5" name="Freeform 254"/>
          <p:cNvSpPr>
            <a:spLocks noChangeArrowheads="1"/>
          </p:cNvSpPr>
          <p:nvPr/>
        </p:nvSpPr>
        <p:spPr bwMode="auto">
          <a:xfrm>
            <a:off x="3154359" y="4817370"/>
            <a:ext cx="81222" cy="118351"/>
          </a:xfrm>
          <a:custGeom>
            <a:avLst/>
            <a:gdLst>
              <a:gd name="T0" fmla="*/ 0 w 153"/>
              <a:gd name="T1" fmla="*/ 129 h 223"/>
              <a:gd name="T2" fmla="*/ 0 w 153"/>
              <a:gd name="T3" fmla="*/ 129 h 223"/>
              <a:gd name="T4" fmla="*/ 30 w 153"/>
              <a:gd name="T5" fmla="*/ 29 h 223"/>
              <a:gd name="T6" fmla="*/ 112 w 153"/>
              <a:gd name="T7" fmla="*/ 0 h 223"/>
              <a:gd name="T8" fmla="*/ 141 w 153"/>
              <a:gd name="T9" fmla="*/ 0 h 223"/>
              <a:gd name="T10" fmla="*/ 141 w 153"/>
              <a:gd name="T11" fmla="*/ 35 h 223"/>
              <a:gd name="T12" fmla="*/ 112 w 153"/>
              <a:gd name="T13" fmla="*/ 35 h 223"/>
              <a:gd name="T14" fmla="*/ 71 w 153"/>
              <a:gd name="T15" fmla="*/ 41 h 223"/>
              <a:gd name="T16" fmla="*/ 53 w 153"/>
              <a:gd name="T17" fmla="*/ 64 h 223"/>
              <a:gd name="T18" fmla="*/ 41 w 153"/>
              <a:gd name="T19" fmla="*/ 105 h 223"/>
              <a:gd name="T20" fmla="*/ 41 w 153"/>
              <a:gd name="T21" fmla="*/ 105 h 223"/>
              <a:gd name="T22" fmla="*/ 94 w 153"/>
              <a:gd name="T23" fmla="*/ 76 h 223"/>
              <a:gd name="T24" fmla="*/ 135 w 153"/>
              <a:gd name="T25" fmla="*/ 94 h 223"/>
              <a:gd name="T26" fmla="*/ 152 w 153"/>
              <a:gd name="T27" fmla="*/ 146 h 223"/>
              <a:gd name="T28" fmla="*/ 135 w 153"/>
              <a:gd name="T29" fmla="*/ 205 h 223"/>
              <a:gd name="T30" fmla="*/ 82 w 153"/>
              <a:gd name="T31" fmla="*/ 222 h 223"/>
              <a:gd name="T32" fmla="*/ 35 w 153"/>
              <a:gd name="T33" fmla="*/ 211 h 223"/>
              <a:gd name="T34" fmla="*/ 6 w 153"/>
              <a:gd name="T35" fmla="*/ 181 h 223"/>
              <a:gd name="T36" fmla="*/ 0 w 153"/>
              <a:gd name="T37" fmla="*/ 129 h 223"/>
              <a:gd name="T38" fmla="*/ 76 w 153"/>
              <a:gd name="T39" fmla="*/ 187 h 223"/>
              <a:gd name="T40" fmla="*/ 76 w 153"/>
              <a:gd name="T41" fmla="*/ 187 h 223"/>
              <a:gd name="T42" fmla="*/ 100 w 153"/>
              <a:gd name="T43" fmla="*/ 176 h 223"/>
              <a:gd name="T44" fmla="*/ 112 w 153"/>
              <a:gd name="T45" fmla="*/ 146 h 223"/>
              <a:gd name="T46" fmla="*/ 100 w 153"/>
              <a:gd name="T47" fmla="*/ 123 h 223"/>
              <a:gd name="T48" fmla="*/ 82 w 153"/>
              <a:gd name="T49" fmla="*/ 111 h 223"/>
              <a:gd name="T50" fmla="*/ 53 w 153"/>
              <a:gd name="T51" fmla="*/ 123 h 223"/>
              <a:gd name="T52" fmla="*/ 47 w 153"/>
              <a:gd name="T53" fmla="*/ 141 h 223"/>
              <a:gd name="T54" fmla="*/ 53 w 153"/>
              <a:gd name="T55" fmla="*/ 176 h 223"/>
              <a:gd name="T56" fmla="*/ 76 w 153"/>
              <a:gd name="T57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3">
                <a:moveTo>
                  <a:pt x="0" y="129"/>
                </a:moveTo>
                <a:lnTo>
                  <a:pt x="0" y="129"/>
                </a:lnTo>
                <a:cubicBezTo>
                  <a:pt x="0" y="82"/>
                  <a:pt x="6" y="53"/>
                  <a:pt x="30" y="29"/>
                </a:cubicBezTo>
                <a:cubicBezTo>
                  <a:pt x="47" y="6"/>
                  <a:pt x="71" y="0"/>
                  <a:pt x="112" y="0"/>
                </a:cubicBezTo>
                <a:cubicBezTo>
                  <a:pt x="123" y="0"/>
                  <a:pt x="129" y="0"/>
                  <a:pt x="141" y="0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29" y="35"/>
                  <a:pt x="123" y="35"/>
                  <a:pt x="112" y="35"/>
                </a:cubicBezTo>
                <a:cubicBezTo>
                  <a:pt x="94" y="35"/>
                  <a:pt x="82" y="35"/>
                  <a:pt x="71" y="41"/>
                </a:cubicBezTo>
                <a:cubicBezTo>
                  <a:pt x="65" y="47"/>
                  <a:pt x="53" y="53"/>
                  <a:pt x="53" y="64"/>
                </a:cubicBezTo>
                <a:cubicBezTo>
                  <a:pt x="47" y="70"/>
                  <a:pt x="41" y="88"/>
                  <a:pt x="41" y="105"/>
                </a:cubicBezTo>
                <a:lnTo>
                  <a:pt x="41" y="105"/>
                </a:lnTo>
                <a:cubicBezTo>
                  <a:pt x="53" y="88"/>
                  <a:pt x="71" y="76"/>
                  <a:pt x="94" y="76"/>
                </a:cubicBezTo>
                <a:cubicBezTo>
                  <a:pt x="112" y="76"/>
                  <a:pt x="129" y="82"/>
                  <a:pt x="135" y="94"/>
                </a:cubicBezTo>
                <a:cubicBezTo>
                  <a:pt x="147" y="105"/>
                  <a:pt x="152" y="123"/>
                  <a:pt x="152" y="146"/>
                </a:cubicBezTo>
                <a:cubicBezTo>
                  <a:pt x="152" y="170"/>
                  <a:pt x="147" y="187"/>
                  <a:pt x="135" y="205"/>
                </a:cubicBezTo>
                <a:cubicBezTo>
                  <a:pt x="123" y="216"/>
                  <a:pt x="106" y="222"/>
                  <a:pt x="82" y="222"/>
                </a:cubicBezTo>
                <a:cubicBezTo>
                  <a:pt x="65" y="222"/>
                  <a:pt x="47" y="216"/>
                  <a:pt x="35" y="211"/>
                </a:cubicBezTo>
                <a:cubicBezTo>
                  <a:pt x="24" y="205"/>
                  <a:pt x="18" y="193"/>
                  <a:pt x="6" y="181"/>
                </a:cubicBezTo>
                <a:cubicBezTo>
                  <a:pt x="0" y="164"/>
                  <a:pt x="0" y="146"/>
                  <a:pt x="0" y="129"/>
                </a:cubicBezTo>
                <a:close/>
                <a:moveTo>
                  <a:pt x="76" y="187"/>
                </a:moveTo>
                <a:lnTo>
                  <a:pt x="76" y="187"/>
                </a:lnTo>
                <a:cubicBezTo>
                  <a:pt x="88" y="187"/>
                  <a:pt x="94" y="181"/>
                  <a:pt x="100" y="176"/>
                </a:cubicBezTo>
                <a:cubicBezTo>
                  <a:pt x="106" y="170"/>
                  <a:pt x="112" y="158"/>
                  <a:pt x="112" y="146"/>
                </a:cubicBezTo>
                <a:cubicBezTo>
                  <a:pt x="112" y="135"/>
                  <a:pt x="106" y="129"/>
                  <a:pt x="100" y="123"/>
                </a:cubicBezTo>
                <a:cubicBezTo>
                  <a:pt x="94" y="117"/>
                  <a:pt x="88" y="111"/>
                  <a:pt x="82" y="111"/>
                </a:cubicBezTo>
                <a:cubicBezTo>
                  <a:pt x="71" y="111"/>
                  <a:pt x="65" y="117"/>
                  <a:pt x="53" y="123"/>
                </a:cubicBezTo>
                <a:cubicBezTo>
                  <a:pt x="47" y="129"/>
                  <a:pt x="47" y="135"/>
                  <a:pt x="47" y="141"/>
                </a:cubicBezTo>
                <a:cubicBezTo>
                  <a:pt x="47" y="152"/>
                  <a:pt x="47" y="164"/>
                  <a:pt x="53" y="176"/>
                </a:cubicBezTo>
                <a:cubicBezTo>
                  <a:pt x="59" y="181"/>
                  <a:pt x="71" y="187"/>
                  <a:pt x="76" y="1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6" name="Freeform 255"/>
          <p:cNvSpPr>
            <a:spLocks noChangeArrowheads="1"/>
          </p:cNvSpPr>
          <p:nvPr/>
        </p:nvSpPr>
        <p:spPr bwMode="auto">
          <a:xfrm>
            <a:off x="3061534" y="5065677"/>
            <a:ext cx="81222" cy="118353"/>
          </a:xfrm>
          <a:custGeom>
            <a:avLst/>
            <a:gdLst>
              <a:gd name="T0" fmla="*/ 152 w 153"/>
              <a:gd name="T1" fmla="*/ 222 h 223"/>
              <a:gd name="T2" fmla="*/ 152 w 153"/>
              <a:gd name="T3" fmla="*/ 222 h 223"/>
              <a:gd name="T4" fmla="*/ 0 w 153"/>
              <a:gd name="T5" fmla="*/ 222 h 223"/>
              <a:gd name="T6" fmla="*/ 0 w 153"/>
              <a:gd name="T7" fmla="*/ 193 h 223"/>
              <a:gd name="T8" fmla="*/ 58 w 153"/>
              <a:gd name="T9" fmla="*/ 134 h 223"/>
              <a:gd name="T10" fmla="*/ 88 w 153"/>
              <a:gd name="T11" fmla="*/ 105 h 223"/>
              <a:gd name="T12" fmla="*/ 99 w 153"/>
              <a:gd name="T13" fmla="*/ 81 h 223"/>
              <a:gd name="T14" fmla="*/ 99 w 153"/>
              <a:gd name="T15" fmla="*/ 70 h 223"/>
              <a:gd name="T16" fmla="*/ 93 w 153"/>
              <a:gd name="T17" fmla="*/ 46 h 223"/>
              <a:gd name="T18" fmla="*/ 76 w 153"/>
              <a:gd name="T19" fmla="*/ 41 h 223"/>
              <a:gd name="T20" fmla="*/ 53 w 153"/>
              <a:gd name="T21" fmla="*/ 46 h 223"/>
              <a:gd name="T22" fmla="*/ 23 w 153"/>
              <a:gd name="T23" fmla="*/ 64 h 223"/>
              <a:gd name="T24" fmla="*/ 0 w 153"/>
              <a:gd name="T25" fmla="*/ 35 h 223"/>
              <a:gd name="T26" fmla="*/ 29 w 153"/>
              <a:gd name="T27" fmla="*/ 17 h 223"/>
              <a:gd name="T28" fmla="*/ 53 w 153"/>
              <a:gd name="T29" fmla="*/ 5 h 223"/>
              <a:gd name="T30" fmla="*/ 76 w 153"/>
              <a:gd name="T31" fmla="*/ 0 h 223"/>
              <a:gd name="T32" fmla="*/ 117 w 153"/>
              <a:gd name="T33" fmla="*/ 11 h 223"/>
              <a:gd name="T34" fmla="*/ 140 w 153"/>
              <a:gd name="T35" fmla="*/ 29 h 223"/>
              <a:gd name="T36" fmla="*/ 146 w 153"/>
              <a:gd name="T37" fmla="*/ 64 h 223"/>
              <a:gd name="T38" fmla="*/ 140 w 153"/>
              <a:gd name="T39" fmla="*/ 87 h 223"/>
              <a:gd name="T40" fmla="*/ 129 w 153"/>
              <a:gd name="T41" fmla="*/ 117 h 223"/>
              <a:gd name="T42" fmla="*/ 88 w 153"/>
              <a:gd name="T43" fmla="*/ 158 h 223"/>
              <a:gd name="T44" fmla="*/ 58 w 153"/>
              <a:gd name="T45" fmla="*/ 181 h 223"/>
              <a:gd name="T46" fmla="*/ 58 w 153"/>
              <a:gd name="T47" fmla="*/ 187 h 223"/>
              <a:gd name="T48" fmla="*/ 152 w 153"/>
              <a:gd name="T49" fmla="*/ 187 h 223"/>
              <a:gd name="T50" fmla="*/ 152 w 153"/>
              <a:gd name="T5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223">
                <a:moveTo>
                  <a:pt x="152" y="222"/>
                </a:moveTo>
                <a:lnTo>
                  <a:pt x="152" y="222"/>
                </a:lnTo>
                <a:cubicBezTo>
                  <a:pt x="0" y="222"/>
                  <a:pt x="0" y="222"/>
                  <a:pt x="0" y="222"/>
                </a:cubicBezTo>
                <a:cubicBezTo>
                  <a:pt x="0" y="193"/>
                  <a:pt x="0" y="193"/>
                  <a:pt x="0" y="193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70" y="122"/>
                  <a:pt x="82" y="111"/>
                  <a:pt x="88" y="105"/>
                </a:cubicBezTo>
                <a:cubicBezTo>
                  <a:pt x="93" y="93"/>
                  <a:pt x="93" y="87"/>
                  <a:pt x="99" y="81"/>
                </a:cubicBezTo>
                <a:cubicBezTo>
                  <a:pt x="99" y="81"/>
                  <a:pt x="99" y="76"/>
                  <a:pt x="99" y="70"/>
                </a:cubicBezTo>
                <a:cubicBezTo>
                  <a:pt x="99" y="58"/>
                  <a:pt x="99" y="52"/>
                  <a:pt x="93" y="46"/>
                </a:cubicBezTo>
                <a:cubicBezTo>
                  <a:pt x="88" y="41"/>
                  <a:pt x="82" y="41"/>
                  <a:pt x="76" y="41"/>
                </a:cubicBezTo>
                <a:cubicBezTo>
                  <a:pt x="64" y="41"/>
                  <a:pt x="58" y="41"/>
                  <a:pt x="53" y="46"/>
                </a:cubicBezTo>
                <a:cubicBezTo>
                  <a:pt x="41" y="52"/>
                  <a:pt x="35" y="58"/>
                  <a:pt x="23" y="64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23"/>
                  <a:pt x="18" y="17"/>
                  <a:pt x="29" y="17"/>
                </a:cubicBezTo>
                <a:cubicBezTo>
                  <a:pt x="35" y="11"/>
                  <a:pt x="41" y="5"/>
                  <a:pt x="53" y="5"/>
                </a:cubicBezTo>
                <a:cubicBezTo>
                  <a:pt x="58" y="5"/>
                  <a:pt x="70" y="0"/>
                  <a:pt x="76" y="0"/>
                </a:cubicBezTo>
                <a:cubicBezTo>
                  <a:pt x="93" y="0"/>
                  <a:pt x="105" y="5"/>
                  <a:pt x="117" y="11"/>
                </a:cubicBezTo>
                <a:cubicBezTo>
                  <a:pt x="123" y="17"/>
                  <a:pt x="134" y="23"/>
                  <a:pt x="140" y="29"/>
                </a:cubicBezTo>
                <a:cubicBezTo>
                  <a:pt x="146" y="41"/>
                  <a:pt x="146" y="52"/>
                  <a:pt x="146" y="64"/>
                </a:cubicBezTo>
                <a:cubicBezTo>
                  <a:pt x="146" y="70"/>
                  <a:pt x="146" y="81"/>
                  <a:pt x="140" y="87"/>
                </a:cubicBezTo>
                <a:cubicBezTo>
                  <a:pt x="140" y="99"/>
                  <a:pt x="134" y="111"/>
                  <a:pt x="129" y="117"/>
                </a:cubicBezTo>
                <a:cubicBezTo>
                  <a:pt x="117" y="128"/>
                  <a:pt x="105" y="140"/>
                  <a:pt x="88" y="158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152" y="187"/>
                  <a:pt x="152" y="187"/>
                  <a:pt x="152" y="187"/>
                </a:cubicBezTo>
                <a:lnTo>
                  <a:pt x="152" y="22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7" name="Freeform 256"/>
          <p:cNvSpPr>
            <a:spLocks noChangeArrowheads="1"/>
          </p:cNvSpPr>
          <p:nvPr/>
        </p:nvSpPr>
        <p:spPr bwMode="auto">
          <a:xfrm>
            <a:off x="3154359" y="5065678"/>
            <a:ext cx="81222" cy="120673"/>
          </a:xfrm>
          <a:custGeom>
            <a:avLst/>
            <a:gdLst>
              <a:gd name="T0" fmla="*/ 147 w 153"/>
              <a:gd name="T1" fmla="*/ 52 h 229"/>
              <a:gd name="T2" fmla="*/ 147 w 153"/>
              <a:gd name="T3" fmla="*/ 52 h 229"/>
              <a:gd name="T4" fmla="*/ 135 w 153"/>
              <a:gd name="T5" fmla="*/ 87 h 229"/>
              <a:gd name="T6" fmla="*/ 100 w 153"/>
              <a:gd name="T7" fmla="*/ 111 h 229"/>
              <a:gd name="T8" fmla="*/ 100 w 153"/>
              <a:gd name="T9" fmla="*/ 111 h 229"/>
              <a:gd name="T10" fmla="*/ 141 w 153"/>
              <a:gd name="T11" fmla="*/ 128 h 229"/>
              <a:gd name="T12" fmla="*/ 152 w 153"/>
              <a:gd name="T13" fmla="*/ 163 h 229"/>
              <a:gd name="T14" fmla="*/ 129 w 153"/>
              <a:gd name="T15" fmla="*/ 210 h 229"/>
              <a:gd name="T16" fmla="*/ 65 w 153"/>
              <a:gd name="T17" fmla="*/ 228 h 229"/>
              <a:gd name="T18" fmla="*/ 0 w 153"/>
              <a:gd name="T19" fmla="*/ 216 h 229"/>
              <a:gd name="T20" fmla="*/ 0 w 153"/>
              <a:gd name="T21" fmla="*/ 175 h 229"/>
              <a:gd name="T22" fmla="*/ 30 w 153"/>
              <a:gd name="T23" fmla="*/ 187 h 229"/>
              <a:gd name="T24" fmla="*/ 59 w 153"/>
              <a:gd name="T25" fmla="*/ 193 h 229"/>
              <a:gd name="T26" fmla="*/ 94 w 153"/>
              <a:gd name="T27" fmla="*/ 181 h 229"/>
              <a:gd name="T28" fmla="*/ 106 w 153"/>
              <a:gd name="T29" fmla="*/ 158 h 229"/>
              <a:gd name="T30" fmla="*/ 88 w 153"/>
              <a:gd name="T31" fmla="*/ 134 h 229"/>
              <a:gd name="T32" fmla="*/ 53 w 153"/>
              <a:gd name="T33" fmla="*/ 128 h 229"/>
              <a:gd name="T34" fmla="*/ 35 w 153"/>
              <a:gd name="T35" fmla="*/ 128 h 229"/>
              <a:gd name="T36" fmla="*/ 35 w 153"/>
              <a:gd name="T37" fmla="*/ 93 h 229"/>
              <a:gd name="T38" fmla="*/ 53 w 153"/>
              <a:gd name="T39" fmla="*/ 93 h 229"/>
              <a:gd name="T40" fmla="*/ 88 w 153"/>
              <a:gd name="T41" fmla="*/ 87 h 229"/>
              <a:gd name="T42" fmla="*/ 100 w 153"/>
              <a:gd name="T43" fmla="*/ 64 h 229"/>
              <a:gd name="T44" fmla="*/ 71 w 153"/>
              <a:gd name="T45" fmla="*/ 41 h 229"/>
              <a:gd name="T46" fmla="*/ 47 w 153"/>
              <a:gd name="T47" fmla="*/ 46 h 229"/>
              <a:gd name="T48" fmla="*/ 24 w 153"/>
              <a:gd name="T49" fmla="*/ 58 h 229"/>
              <a:gd name="T50" fmla="*/ 0 w 153"/>
              <a:gd name="T51" fmla="*/ 23 h 229"/>
              <a:gd name="T52" fmla="*/ 71 w 153"/>
              <a:gd name="T53" fmla="*/ 0 h 229"/>
              <a:gd name="T54" fmla="*/ 123 w 153"/>
              <a:gd name="T55" fmla="*/ 17 h 229"/>
              <a:gd name="T56" fmla="*/ 147 w 153"/>
              <a:gd name="T57" fmla="*/ 5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9">
                <a:moveTo>
                  <a:pt x="147" y="52"/>
                </a:moveTo>
                <a:lnTo>
                  <a:pt x="147" y="52"/>
                </a:lnTo>
                <a:cubicBezTo>
                  <a:pt x="147" y="70"/>
                  <a:pt x="141" y="81"/>
                  <a:pt x="135" y="87"/>
                </a:cubicBezTo>
                <a:cubicBezTo>
                  <a:pt x="123" y="99"/>
                  <a:pt x="112" y="105"/>
                  <a:pt x="100" y="111"/>
                </a:cubicBezTo>
                <a:lnTo>
                  <a:pt x="100" y="111"/>
                </a:lnTo>
                <a:cubicBezTo>
                  <a:pt x="117" y="111"/>
                  <a:pt x="129" y="117"/>
                  <a:pt x="141" y="128"/>
                </a:cubicBezTo>
                <a:cubicBezTo>
                  <a:pt x="147" y="134"/>
                  <a:pt x="152" y="146"/>
                  <a:pt x="152" y="163"/>
                </a:cubicBezTo>
                <a:cubicBezTo>
                  <a:pt x="152" y="181"/>
                  <a:pt x="147" y="198"/>
                  <a:pt x="129" y="210"/>
                </a:cubicBezTo>
                <a:cubicBezTo>
                  <a:pt x="112" y="222"/>
                  <a:pt x="94" y="228"/>
                  <a:pt x="65" y="228"/>
                </a:cubicBezTo>
                <a:cubicBezTo>
                  <a:pt x="41" y="228"/>
                  <a:pt x="18" y="222"/>
                  <a:pt x="0" y="216"/>
                </a:cubicBezTo>
                <a:cubicBezTo>
                  <a:pt x="0" y="175"/>
                  <a:pt x="0" y="175"/>
                  <a:pt x="0" y="175"/>
                </a:cubicBezTo>
                <a:cubicBezTo>
                  <a:pt x="6" y="181"/>
                  <a:pt x="18" y="187"/>
                  <a:pt x="30" y="187"/>
                </a:cubicBezTo>
                <a:cubicBezTo>
                  <a:pt x="41" y="187"/>
                  <a:pt x="47" y="193"/>
                  <a:pt x="59" y="193"/>
                </a:cubicBezTo>
                <a:cubicBezTo>
                  <a:pt x="76" y="193"/>
                  <a:pt x="88" y="187"/>
                  <a:pt x="94" y="181"/>
                </a:cubicBezTo>
                <a:cubicBezTo>
                  <a:pt x="100" y="181"/>
                  <a:pt x="106" y="169"/>
                  <a:pt x="106" y="158"/>
                </a:cubicBezTo>
                <a:cubicBezTo>
                  <a:pt x="106" y="146"/>
                  <a:pt x="100" y="140"/>
                  <a:pt x="88" y="134"/>
                </a:cubicBezTo>
                <a:cubicBezTo>
                  <a:pt x="82" y="134"/>
                  <a:pt x="71" y="128"/>
                  <a:pt x="53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5" y="93"/>
                  <a:pt x="35" y="93"/>
                  <a:pt x="3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71" y="93"/>
                  <a:pt x="82" y="93"/>
                  <a:pt x="88" y="87"/>
                </a:cubicBezTo>
                <a:cubicBezTo>
                  <a:pt x="94" y="81"/>
                  <a:pt x="100" y="76"/>
                  <a:pt x="100" y="64"/>
                </a:cubicBezTo>
                <a:cubicBezTo>
                  <a:pt x="100" y="46"/>
                  <a:pt x="88" y="41"/>
                  <a:pt x="71" y="41"/>
                </a:cubicBezTo>
                <a:cubicBezTo>
                  <a:pt x="59" y="41"/>
                  <a:pt x="53" y="41"/>
                  <a:pt x="47" y="46"/>
                </a:cubicBezTo>
                <a:cubicBezTo>
                  <a:pt x="41" y="46"/>
                  <a:pt x="30" y="52"/>
                  <a:pt x="24" y="58"/>
                </a:cubicBezTo>
                <a:cubicBezTo>
                  <a:pt x="0" y="23"/>
                  <a:pt x="0" y="23"/>
                  <a:pt x="0" y="23"/>
                </a:cubicBezTo>
                <a:cubicBezTo>
                  <a:pt x="18" y="11"/>
                  <a:pt x="47" y="0"/>
                  <a:pt x="71" y="0"/>
                </a:cubicBezTo>
                <a:cubicBezTo>
                  <a:pt x="94" y="0"/>
                  <a:pt x="112" y="5"/>
                  <a:pt x="123" y="17"/>
                </a:cubicBezTo>
                <a:cubicBezTo>
                  <a:pt x="141" y="23"/>
                  <a:pt x="147" y="41"/>
                  <a:pt x="147" y="5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8" name="Freeform 257"/>
          <p:cNvSpPr>
            <a:spLocks noChangeArrowheads="1"/>
          </p:cNvSpPr>
          <p:nvPr/>
        </p:nvSpPr>
        <p:spPr bwMode="auto">
          <a:xfrm>
            <a:off x="3061534" y="5318627"/>
            <a:ext cx="81222" cy="120673"/>
          </a:xfrm>
          <a:custGeom>
            <a:avLst/>
            <a:gdLst>
              <a:gd name="T0" fmla="*/ 146 w 153"/>
              <a:gd name="T1" fmla="*/ 53 h 229"/>
              <a:gd name="T2" fmla="*/ 146 w 153"/>
              <a:gd name="T3" fmla="*/ 53 h 229"/>
              <a:gd name="T4" fmla="*/ 134 w 153"/>
              <a:gd name="T5" fmla="*/ 88 h 229"/>
              <a:gd name="T6" fmla="*/ 99 w 153"/>
              <a:gd name="T7" fmla="*/ 111 h 229"/>
              <a:gd name="T8" fmla="*/ 99 w 153"/>
              <a:gd name="T9" fmla="*/ 111 h 229"/>
              <a:gd name="T10" fmla="*/ 140 w 153"/>
              <a:gd name="T11" fmla="*/ 129 h 229"/>
              <a:gd name="T12" fmla="*/ 152 w 153"/>
              <a:gd name="T13" fmla="*/ 164 h 229"/>
              <a:gd name="T14" fmla="*/ 129 w 153"/>
              <a:gd name="T15" fmla="*/ 210 h 229"/>
              <a:gd name="T16" fmla="*/ 64 w 153"/>
              <a:gd name="T17" fmla="*/ 228 h 229"/>
              <a:gd name="T18" fmla="*/ 0 w 153"/>
              <a:gd name="T19" fmla="*/ 216 h 229"/>
              <a:gd name="T20" fmla="*/ 0 w 153"/>
              <a:gd name="T21" fmla="*/ 175 h 229"/>
              <a:gd name="T22" fmla="*/ 29 w 153"/>
              <a:gd name="T23" fmla="*/ 187 h 229"/>
              <a:gd name="T24" fmla="*/ 58 w 153"/>
              <a:gd name="T25" fmla="*/ 193 h 229"/>
              <a:gd name="T26" fmla="*/ 93 w 153"/>
              <a:gd name="T27" fmla="*/ 181 h 229"/>
              <a:gd name="T28" fmla="*/ 105 w 153"/>
              <a:gd name="T29" fmla="*/ 158 h 229"/>
              <a:gd name="T30" fmla="*/ 93 w 153"/>
              <a:gd name="T31" fmla="*/ 134 h 229"/>
              <a:gd name="T32" fmla="*/ 53 w 153"/>
              <a:gd name="T33" fmla="*/ 129 h 229"/>
              <a:gd name="T34" fmla="*/ 35 w 153"/>
              <a:gd name="T35" fmla="*/ 129 h 229"/>
              <a:gd name="T36" fmla="*/ 35 w 153"/>
              <a:gd name="T37" fmla="*/ 93 h 229"/>
              <a:gd name="T38" fmla="*/ 53 w 153"/>
              <a:gd name="T39" fmla="*/ 93 h 229"/>
              <a:gd name="T40" fmla="*/ 88 w 153"/>
              <a:gd name="T41" fmla="*/ 88 h 229"/>
              <a:gd name="T42" fmla="*/ 99 w 153"/>
              <a:gd name="T43" fmla="*/ 64 h 229"/>
              <a:gd name="T44" fmla="*/ 70 w 153"/>
              <a:gd name="T45" fmla="*/ 41 h 229"/>
              <a:gd name="T46" fmla="*/ 47 w 153"/>
              <a:gd name="T47" fmla="*/ 41 h 229"/>
              <a:gd name="T48" fmla="*/ 23 w 153"/>
              <a:gd name="T49" fmla="*/ 58 h 229"/>
              <a:gd name="T50" fmla="*/ 0 w 153"/>
              <a:gd name="T51" fmla="*/ 23 h 229"/>
              <a:gd name="T52" fmla="*/ 70 w 153"/>
              <a:gd name="T53" fmla="*/ 0 h 229"/>
              <a:gd name="T54" fmla="*/ 129 w 153"/>
              <a:gd name="T55" fmla="*/ 18 h 229"/>
              <a:gd name="T56" fmla="*/ 146 w 153"/>
              <a:gd name="T57" fmla="*/ 5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" h="229">
                <a:moveTo>
                  <a:pt x="146" y="53"/>
                </a:moveTo>
                <a:lnTo>
                  <a:pt x="146" y="53"/>
                </a:lnTo>
                <a:cubicBezTo>
                  <a:pt x="146" y="70"/>
                  <a:pt x="140" y="82"/>
                  <a:pt x="134" y="88"/>
                </a:cubicBezTo>
                <a:cubicBezTo>
                  <a:pt x="123" y="99"/>
                  <a:pt x="111" y="105"/>
                  <a:pt x="99" y="111"/>
                </a:cubicBezTo>
                <a:lnTo>
                  <a:pt x="99" y="111"/>
                </a:lnTo>
                <a:cubicBezTo>
                  <a:pt x="117" y="111"/>
                  <a:pt x="129" y="117"/>
                  <a:pt x="140" y="129"/>
                </a:cubicBezTo>
                <a:cubicBezTo>
                  <a:pt x="146" y="134"/>
                  <a:pt x="152" y="146"/>
                  <a:pt x="152" y="164"/>
                </a:cubicBezTo>
                <a:cubicBezTo>
                  <a:pt x="152" y="181"/>
                  <a:pt x="146" y="199"/>
                  <a:pt x="129" y="210"/>
                </a:cubicBezTo>
                <a:cubicBezTo>
                  <a:pt x="111" y="222"/>
                  <a:pt x="93" y="228"/>
                  <a:pt x="64" y="228"/>
                </a:cubicBezTo>
                <a:cubicBezTo>
                  <a:pt x="41" y="228"/>
                  <a:pt x="18" y="222"/>
                  <a:pt x="0" y="216"/>
                </a:cubicBezTo>
                <a:cubicBezTo>
                  <a:pt x="0" y="175"/>
                  <a:pt x="0" y="175"/>
                  <a:pt x="0" y="175"/>
                </a:cubicBezTo>
                <a:cubicBezTo>
                  <a:pt x="6" y="181"/>
                  <a:pt x="18" y="187"/>
                  <a:pt x="29" y="187"/>
                </a:cubicBezTo>
                <a:cubicBezTo>
                  <a:pt x="41" y="187"/>
                  <a:pt x="47" y="193"/>
                  <a:pt x="58" y="193"/>
                </a:cubicBezTo>
                <a:cubicBezTo>
                  <a:pt x="76" y="193"/>
                  <a:pt x="88" y="187"/>
                  <a:pt x="93" y="181"/>
                </a:cubicBezTo>
                <a:cubicBezTo>
                  <a:pt x="99" y="175"/>
                  <a:pt x="105" y="170"/>
                  <a:pt x="105" y="158"/>
                </a:cubicBezTo>
                <a:cubicBezTo>
                  <a:pt x="105" y="146"/>
                  <a:pt x="99" y="140"/>
                  <a:pt x="93" y="134"/>
                </a:cubicBezTo>
                <a:cubicBezTo>
                  <a:pt x="82" y="134"/>
                  <a:pt x="70" y="129"/>
                  <a:pt x="53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93"/>
                  <a:pt x="35" y="93"/>
                  <a:pt x="3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70" y="93"/>
                  <a:pt x="82" y="93"/>
                  <a:pt x="88" y="88"/>
                </a:cubicBezTo>
                <a:cubicBezTo>
                  <a:pt x="93" y="82"/>
                  <a:pt x="99" y="76"/>
                  <a:pt x="99" y="64"/>
                </a:cubicBezTo>
                <a:cubicBezTo>
                  <a:pt x="99" y="47"/>
                  <a:pt x="88" y="41"/>
                  <a:pt x="70" y="41"/>
                </a:cubicBezTo>
                <a:cubicBezTo>
                  <a:pt x="64" y="41"/>
                  <a:pt x="53" y="41"/>
                  <a:pt x="47" y="41"/>
                </a:cubicBezTo>
                <a:cubicBezTo>
                  <a:pt x="41" y="47"/>
                  <a:pt x="29" y="53"/>
                  <a:pt x="23" y="58"/>
                </a:cubicBezTo>
                <a:cubicBezTo>
                  <a:pt x="0" y="23"/>
                  <a:pt x="0" y="23"/>
                  <a:pt x="0" y="23"/>
                </a:cubicBezTo>
                <a:cubicBezTo>
                  <a:pt x="23" y="12"/>
                  <a:pt x="47" y="0"/>
                  <a:pt x="70" y="0"/>
                </a:cubicBezTo>
                <a:cubicBezTo>
                  <a:pt x="93" y="0"/>
                  <a:pt x="111" y="6"/>
                  <a:pt x="129" y="18"/>
                </a:cubicBezTo>
                <a:cubicBezTo>
                  <a:pt x="140" y="23"/>
                  <a:pt x="146" y="41"/>
                  <a:pt x="146" y="5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39" name="Freeform 258"/>
          <p:cNvSpPr>
            <a:spLocks noChangeArrowheads="1"/>
          </p:cNvSpPr>
          <p:nvPr/>
        </p:nvSpPr>
        <p:spPr bwMode="auto">
          <a:xfrm>
            <a:off x="3154359" y="5318627"/>
            <a:ext cx="81222" cy="120673"/>
          </a:xfrm>
          <a:custGeom>
            <a:avLst/>
            <a:gdLst>
              <a:gd name="T0" fmla="*/ 152 w 153"/>
              <a:gd name="T1" fmla="*/ 117 h 229"/>
              <a:gd name="T2" fmla="*/ 152 w 153"/>
              <a:gd name="T3" fmla="*/ 117 h 229"/>
              <a:gd name="T4" fmla="*/ 135 w 153"/>
              <a:gd name="T5" fmla="*/ 199 h 229"/>
              <a:gd name="T6" fmla="*/ 76 w 153"/>
              <a:gd name="T7" fmla="*/ 228 h 229"/>
              <a:gd name="T8" fmla="*/ 18 w 153"/>
              <a:gd name="T9" fmla="*/ 199 h 229"/>
              <a:gd name="T10" fmla="*/ 0 w 153"/>
              <a:gd name="T11" fmla="*/ 117 h 229"/>
              <a:gd name="T12" fmla="*/ 18 w 153"/>
              <a:gd name="T13" fmla="*/ 29 h 229"/>
              <a:gd name="T14" fmla="*/ 76 w 153"/>
              <a:gd name="T15" fmla="*/ 0 h 229"/>
              <a:gd name="T16" fmla="*/ 135 w 153"/>
              <a:gd name="T17" fmla="*/ 29 h 229"/>
              <a:gd name="T18" fmla="*/ 152 w 153"/>
              <a:gd name="T19" fmla="*/ 117 h 229"/>
              <a:gd name="T20" fmla="*/ 47 w 153"/>
              <a:gd name="T21" fmla="*/ 117 h 229"/>
              <a:gd name="T22" fmla="*/ 47 w 153"/>
              <a:gd name="T23" fmla="*/ 117 h 229"/>
              <a:gd name="T24" fmla="*/ 53 w 153"/>
              <a:gd name="T25" fmla="*/ 175 h 229"/>
              <a:gd name="T26" fmla="*/ 76 w 153"/>
              <a:gd name="T27" fmla="*/ 193 h 229"/>
              <a:gd name="T28" fmla="*/ 100 w 153"/>
              <a:gd name="T29" fmla="*/ 175 h 229"/>
              <a:gd name="T30" fmla="*/ 106 w 153"/>
              <a:gd name="T31" fmla="*/ 117 h 229"/>
              <a:gd name="T32" fmla="*/ 100 w 153"/>
              <a:gd name="T33" fmla="*/ 58 h 229"/>
              <a:gd name="T34" fmla="*/ 76 w 153"/>
              <a:gd name="T35" fmla="*/ 41 h 229"/>
              <a:gd name="T36" fmla="*/ 53 w 153"/>
              <a:gd name="T37" fmla="*/ 58 h 229"/>
              <a:gd name="T38" fmla="*/ 47 w 153"/>
              <a:gd name="T39" fmla="*/ 1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229">
                <a:moveTo>
                  <a:pt x="152" y="117"/>
                </a:moveTo>
                <a:lnTo>
                  <a:pt x="152" y="117"/>
                </a:lnTo>
                <a:cubicBezTo>
                  <a:pt x="152" y="152"/>
                  <a:pt x="147" y="181"/>
                  <a:pt x="135" y="199"/>
                </a:cubicBezTo>
                <a:cubicBezTo>
                  <a:pt x="123" y="216"/>
                  <a:pt x="100" y="228"/>
                  <a:pt x="76" y="228"/>
                </a:cubicBezTo>
                <a:cubicBezTo>
                  <a:pt x="53" y="228"/>
                  <a:pt x="30" y="216"/>
                  <a:pt x="18" y="199"/>
                </a:cubicBezTo>
                <a:cubicBezTo>
                  <a:pt x="6" y="181"/>
                  <a:pt x="0" y="152"/>
                  <a:pt x="0" y="117"/>
                </a:cubicBezTo>
                <a:cubicBezTo>
                  <a:pt x="0" y="76"/>
                  <a:pt x="6" y="47"/>
                  <a:pt x="18" y="29"/>
                </a:cubicBezTo>
                <a:cubicBezTo>
                  <a:pt x="30" y="12"/>
                  <a:pt x="53" y="0"/>
                  <a:pt x="76" y="0"/>
                </a:cubicBezTo>
                <a:cubicBezTo>
                  <a:pt x="100" y="0"/>
                  <a:pt x="123" y="12"/>
                  <a:pt x="135" y="29"/>
                </a:cubicBezTo>
                <a:cubicBezTo>
                  <a:pt x="147" y="53"/>
                  <a:pt x="152" y="76"/>
                  <a:pt x="152" y="117"/>
                </a:cubicBezTo>
                <a:close/>
                <a:moveTo>
                  <a:pt x="47" y="117"/>
                </a:moveTo>
                <a:lnTo>
                  <a:pt x="47" y="117"/>
                </a:lnTo>
                <a:cubicBezTo>
                  <a:pt x="47" y="140"/>
                  <a:pt x="47" y="164"/>
                  <a:pt x="53" y="175"/>
                </a:cubicBezTo>
                <a:cubicBezTo>
                  <a:pt x="59" y="187"/>
                  <a:pt x="65" y="193"/>
                  <a:pt x="76" y="193"/>
                </a:cubicBezTo>
                <a:cubicBezTo>
                  <a:pt x="88" y="193"/>
                  <a:pt x="94" y="187"/>
                  <a:pt x="100" y="175"/>
                </a:cubicBezTo>
                <a:cubicBezTo>
                  <a:pt x="106" y="164"/>
                  <a:pt x="106" y="140"/>
                  <a:pt x="106" y="117"/>
                </a:cubicBezTo>
                <a:cubicBezTo>
                  <a:pt x="106" y="88"/>
                  <a:pt x="106" y="70"/>
                  <a:pt x="100" y="58"/>
                </a:cubicBezTo>
                <a:cubicBezTo>
                  <a:pt x="94" y="47"/>
                  <a:pt x="88" y="41"/>
                  <a:pt x="76" y="41"/>
                </a:cubicBezTo>
                <a:cubicBezTo>
                  <a:pt x="65" y="41"/>
                  <a:pt x="59" y="47"/>
                  <a:pt x="53" y="58"/>
                </a:cubicBezTo>
                <a:cubicBezTo>
                  <a:pt x="47" y="70"/>
                  <a:pt x="47" y="88"/>
                  <a:pt x="47" y="1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445469"/>
              </a:solidFill>
              <a:latin typeface="Calibri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1117795" y="3921826"/>
            <a:ext cx="2187406" cy="3231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П  В  С  Ч  П  С  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2721197" y="4211824"/>
            <a:ext cx="285057" cy="139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4588136" y="1873164"/>
            <a:ext cx="4212007" cy="13388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28600" indent="-228600">
              <a:spcAft>
                <a:spcPts val="1200"/>
              </a:spcAft>
              <a:buFontTx/>
              <a:buAutoNum type="arabicPeriod"/>
            </a:pPr>
            <a:r>
              <a:rPr lang="ru-RU" dirty="0" smtClean="0"/>
              <a:t>Предметы, изучаемые на базовом уровне</a:t>
            </a:r>
            <a:endParaRPr lang="ru-RU" dirty="0"/>
          </a:p>
          <a:p>
            <a:pPr marL="228600" indent="-228600">
              <a:spcAft>
                <a:spcPts val="1200"/>
              </a:spcAft>
              <a:buFontTx/>
              <a:buAutoNum type="arabicPeriod"/>
            </a:pPr>
            <a:r>
              <a:rPr lang="ru-RU" dirty="0"/>
              <a:t>Предметы, изучаемые на </a:t>
            </a:r>
            <a:r>
              <a:rPr lang="ru-RU" dirty="0" smtClean="0"/>
              <a:t>углубленном уровне </a:t>
            </a:r>
            <a:r>
              <a:rPr lang="ru-RU" sz="1600" dirty="0" smtClean="0"/>
              <a:t>(математика</a:t>
            </a:r>
            <a:r>
              <a:rPr lang="ru-RU" sz="1600" dirty="0" smtClean="0"/>
              <a:t>, информатика)</a:t>
            </a:r>
            <a:endParaRPr lang="ru-RU" sz="1600" b="1" dirty="0">
              <a:solidFill>
                <a:srgbClr val="445469"/>
              </a:solidFill>
            </a:endParaRPr>
          </a:p>
          <a:p>
            <a:pPr marL="228600" indent="-228600">
              <a:spcAft>
                <a:spcPts val="1200"/>
              </a:spcAft>
              <a:buFontTx/>
              <a:buAutoNum type="arabicPeriod"/>
            </a:pPr>
            <a:r>
              <a:rPr lang="ru-RU" dirty="0" smtClean="0"/>
              <a:t>Элективные </a:t>
            </a:r>
            <a:r>
              <a:rPr lang="ru-RU" dirty="0"/>
              <a:t>курсы</a:t>
            </a:r>
          </a:p>
        </p:txBody>
      </p:sp>
      <p:sp>
        <p:nvSpPr>
          <p:cNvPr id="133" name="Subtitle 2"/>
          <p:cNvSpPr txBox="1">
            <a:spLocks/>
          </p:cNvSpPr>
          <p:nvPr/>
        </p:nvSpPr>
        <p:spPr>
          <a:xfrm>
            <a:off x="5313911" y="1384123"/>
            <a:ext cx="3293716" cy="646317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445469"/>
                </a:solidFill>
                <a:latin typeface="Lato Regular"/>
                <a:cs typeface="Lato Regular"/>
              </a:rPr>
              <a:t>Образовательная программа</a:t>
            </a:r>
            <a:endParaRPr lang="en-US" sz="18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00967" y="4255498"/>
            <a:ext cx="4212007" cy="116955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dirty="0" smtClean="0"/>
              <a:t>Профильные курсы, семинары и мастер-классы</a:t>
            </a:r>
            <a:endParaRPr lang="ru-RU" dirty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dirty="0" smtClean="0"/>
              <a:t>Профориентационные мероприятия (совместно с ВУЗами и </a:t>
            </a:r>
            <a:r>
              <a:rPr lang="en-US" dirty="0" smtClean="0"/>
              <a:t>IT</a:t>
            </a:r>
            <a:r>
              <a:rPr lang="ru-RU" dirty="0" smtClean="0"/>
              <a:t>-компаниями)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162342" y="4218635"/>
            <a:ext cx="1512576" cy="13847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44277" y="5934027"/>
            <a:ext cx="176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каникулярное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144293" y="5885449"/>
            <a:ext cx="2078803" cy="6923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 стрелкой 121"/>
          <p:cNvCxnSpPr/>
          <p:nvPr/>
        </p:nvCxnSpPr>
        <p:spPr>
          <a:xfrm>
            <a:off x="3410079" y="6231630"/>
            <a:ext cx="99290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844953" y="5925932"/>
            <a:ext cx="3671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Интенсивные предметные школы (региональные и всероссийские)</a:t>
            </a: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6303537" y="5208269"/>
            <a:ext cx="516922" cy="830983"/>
          </a:xfrm>
          <a:prstGeom prst="rect">
            <a:avLst/>
          </a:prstGeom>
        </p:spPr>
        <p:txBody>
          <a:bodyPr vert="horz" wrap="square" lIns="91428" tIns="45713" rIns="91428" bIns="4571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4800" b="1" dirty="0">
                <a:solidFill>
                  <a:srgbClr val="445469"/>
                </a:solidFill>
                <a:latin typeface="Lato Regular"/>
                <a:cs typeface="Lato Regular"/>
              </a:rPr>
              <a:t>+</a:t>
            </a:r>
            <a:endParaRPr lang="en-US" sz="48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83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7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85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Прямоугольник 185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Организация образовательного процесса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1557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/>
      <p:bldP spid="133" grpId="0"/>
      <p:bldP spid="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Ф16\Desktop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0"/>
          <a:stretch/>
        </p:blipFill>
        <p:spPr bwMode="auto">
          <a:xfrm>
            <a:off x="0" y="1201591"/>
            <a:ext cx="9144000" cy="56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275733"/>
            <a:ext cx="9144000" cy="5582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9186" y="1687484"/>
            <a:ext cx="8718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ВУЗах и учреждениях дополнительного образования: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Школа мобильной разработки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Школа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web-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разработки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Школа робототехники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Школа защиты информации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Школа аппаратного и сетевого администрирования</a:t>
            </a:r>
          </a:p>
          <a:p>
            <a:pPr>
              <a:lnSpc>
                <a:spcPct val="125000"/>
              </a:lnSpc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IT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-компаниях: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Мастер-классы, экскурсии,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IT-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проекты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8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0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Специализированные курсы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71940" y="653845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8</a:t>
            </a:fld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59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школа it-решен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 bwMode="auto">
          <a:xfrm>
            <a:off x="0" y="1275733"/>
            <a:ext cx="9157370" cy="55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275733"/>
            <a:ext cx="9159766" cy="5582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50" name="Picture 2" descr="https://static.wixstatic.com/media/06bbae_276956dcfb3a461ea73887177ad84d79.png/v1/fill/w_129,h_127,al_c,usm_0.66_1.00_0.01/06bbae_276956dcfb3a461ea73887177ad84d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1" y="1922900"/>
            <a:ext cx="570074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06bbae_7496235cad2348e4a722e420b48aeac9.png/v1/fill/w_143,h_127,al_c,usm_0.66_1.00_0.01/06bbae_7496235cad2348e4a722e420b48aeac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1" y="3082498"/>
            <a:ext cx="611018" cy="5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wixstatic.com/media/06bbae_6197e3b91170479196e2b8d31b8307fd.png/v1/fill/w_132,h_126,al_c,usm_0.66_1.00_0.01/06bbae_6197e3b91170479196e2b8d31b8307f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4" y="4217404"/>
            <a:ext cx="619386" cy="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wixstatic.com/media/9ab40e_f0bc91ec6f5a42bf9d07f599c10eac8f~mv2.png/v1/fill/w_132,h_124,al_c,usm_0.66_1.00_0.01/9ab40e_f0bc91ec6f5a42bf9d07f599c10eac8f~mv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5" y="5377456"/>
            <a:ext cx="697356" cy="6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187" y="6496334"/>
            <a:ext cx="7499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* При поддержке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ЗАО «КРОК Инкорпорейтед», «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Школы новых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технологий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-кластера Белгородской области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077200" y="65279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3308" indent="-191321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7283" indent="-383308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258" indent="-575296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35233" indent="-767283" algn="l" defTabSz="767283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59938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151925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43913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535900" algn="l" defTabSz="383975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1D2FCD6B-D8CF-4834-8D28-C3100D0C530B}" type="slidenum">
              <a:rPr lang="ru-RU" altLang="ru-RU" smtClean="0">
                <a:solidFill>
                  <a:schemeClr val="accent1"/>
                </a:solidFill>
              </a:rPr>
              <a:pPr algn="r">
                <a:defRPr/>
              </a:pPr>
              <a:t>9</a:t>
            </a:fld>
            <a:endParaRPr lang="ru-RU" altLang="ru-RU" dirty="0">
              <a:solidFill>
                <a:schemeClr val="accent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1275733"/>
            <a:chOff x="0" y="2598057"/>
            <a:chExt cx="9144000" cy="1275733"/>
          </a:xfrm>
        </p:grpSpPr>
        <p:pic>
          <p:nvPicPr>
            <p:cNvPr id="13" name="Picture 2" descr="https://static.tildacdn.com/tild6163-3236-4265-a666-346465613136/i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0490"/>
            <a:stretch/>
          </p:blipFill>
          <p:spPr bwMode="auto">
            <a:xfrm>
              <a:off x="0" y="2598057"/>
              <a:ext cx="9144000" cy="127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2598057"/>
              <a:ext cx="9144000" cy="127573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40497"/>
            <a:ext cx="9144000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Мини-проект Школа </a:t>
            </a:r>
            <a:r>
              <a:rPr lang="en-US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IT-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cs typeface="Lato Regular"/>
              </a:rPr>
              <a:t>решений*</a:t>
            </a:r>
            <a:endParaRPr lang="id-ID" sz="3200" b="1" kern="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2939" y="1701692"/>
            <a:ext cx="7560000" cy="10080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Получить опыт </a:t>
            </a:r>
            <a:r>
              <a:rPr lang="ru-RU" sz="2000" b="1" dirty="0" smtClean="0">
                <a:solidFill>
                  <a:schemeClr val="bg1"/>
                </a:solidFill>
              </a:rPr>
              <a:t>системной </a:t>
            </a:r>
            <a:r>
              <a:rPr lang="ru-RU" sz="2000" b="1" dirty="0">
                <a:solidFill>
                  <a:schemeClr val="bg1"/>
                </a:solidFill>
              </a:rPr>
              <a:t>проектной деятельности в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IT-сфере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понять, </a:t>
            </a:r>
            <a:r>
              <a:rPr lang="ru-RU" sz="2000" b="1" dirty="0">
                <a:solidFill>
                  <a:schemeClr val="bg1"/>
                </a:solidFill>
              </a:rPr>
              <a:t>как всё устроено на самом </a:t>
            </a:r>
            <a:r>
              <a:rPr lang="ru-RU" sz="2000" b="1" dirty="0" smtClean="0">
                <a:solidFill>
                  <a:schemeClr val="bg1"/>
                </a:solidFill>
              </a:rPr>
              <a:t>деле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72939" y="2855393"/>
            <a:ext cx="7560000" cy="10080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Получить практические навыки решения реальных проблем своей </a:t>
            </a:r>
            <a:r>
              <a:rPr lang="ru-RU" sz="2000" b="1" dirty="0">
                <a:solidFill>
                  <a:schemeClr val="bg1"/>
                </a:solidFill>
              </a:rPr>
              <a:t>школы </a:t>
            </a:r>
            <a:r>
              <a:rPr lang="ru-RU" sz="2000" b="1" dirty="0" smtClean="0">
                <a:solidFill>
                  <a:schemeClr val="bg1"/>
                </a:solidFill>
              </a:rPr>
              <a:t>и города, опыт преобразования окружающего мира </a:t>
            </a:r>
            <a:r>
              <a:rPr lang="ru-RU" sz="2000" b="1" dirty="0">
                <a:solidFill>
                  <a:schemeClr val="bg1"/>
                </a:solidFill>
              </a:rPr>
              <a:t>и принести пользу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2938" y="4004230"/>
            <a:ext cx="7560000" cy="10080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Наладить связи с экспертами из IT-компаний </a:t>
            </a:r>
            <a:r>
              <a:rPr lang="ru-RU" sz="2000" b="1" dirty="0" smtClean="0">
                <a:solidFill>
                  <a:schemeClr val="bg1"/>
                </a:solidFill>
              </a:rPr>
              <a:t>– флагманов рынка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2937" y="5149861"/>
            <a:ext cx="7560000" cy="10080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Построить команду единомышленников, пройдя с ней огонь, воду и медные трубы!</a:t>
            </a:r>
          </a:p>
        </p:txBody>
      </p:sp>
    </p:spTree>
    <p:extLst>
      <p:ext uri="{BB962C8B-B14F-4D97-AF65-F5344CB8AC3E}">
        <p14:creationId xmlns:p14="http://schemas.microsoft.com/office/powerpoint/2010/main" val="390240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6130765</TotalTime>
  <Words>529</Words>
  <Application>Microsoft Office PowerPoint</Application>
  <PresentationFormat>Экран (4:3)</PresentationFormat>
  <Paragraphs>145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Обновление содержания образования в контексте требований инновационной экономики (на примере создания профильных IT-классов)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Жеглов Е.В.</cp:lastModifiedBy>
  <cp:revision>2938</cp:revision>
  <cp:lastPrinted>2017-04-11T05:06:41Z</cp:lastPrinted>
  <dcterms:created xsi:type="dcterms:W3CDTF">2014-11-12T21:47:38Z</dcterms:created>
  <dcterms:modified xsi:type="dcterms:W3CDTF">2017-08-29T09:59:27Z</dcterms:modified>
</cp:coreProperties>
</file>