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57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62" r:id="rId12"/>
  </p:sldIdLst>
  <p:sldSz cx="9144000" cy="5143500" type="screen16x9"/>
  <p:notesSz cx="6797675" cy="9928225"/>
  <p:embeddedFontLst>
    <p:embeddedFont>
      <p:font typeface="Roboto" charset="0"/>
      <p:regular r:id="rId15"/>
      <p:bold r:id="rId16"/>
      <p:italic r:id="rId17"/>
      <p:boldItalic r:id="rId18"/>
    </p:embeddedFont>
    <p:embeddedFont>
      <p:font typeface="Cambria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D1A2F-FCC5-4C36-86FD-029ECA95C53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ABBDE6-193E-4D2D-AB57-E6AB03C6ED17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A8A93AEE-0156-4CEF-8602-21D9A3D602A1}" type="parTrans" cxnId="{ABF97909-1793-4F54-9569-17DCF52F7C28}">
      <dgm:prSet/>
      <dgm:spPr/>
      <dgm:t>
        <a:bodyPr/>
        <a:lstStyle/>
        <a:p>
          <a:endParaRPr lang="ru-RU"/>
        </a:p>
      </dgm:t>
    </dgm:pt>
    <dgm:pt modelId="{B380B937-AEA1-4988-ABA9-02DC493A60D4}" type="sibTrans" cxnId="{ABF97909-1793-4F54-9569-17DCF52F7C28}">
      <dgm:prSet/>
      <dgm:spPr/>
      <dgm:t>
        <a:bodyPr/>
        <a:lstStyle/>
        <a:p>
          <a:endParaRPr lang="ru-RU"/>
        </a:p>
      </dgm:t>
    </dgm:pt>
    <dgm:pt modelId="{174B1780-4632-46A4-9AB4-D6EB381AC84F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Тьютор</a:t>
          </a:r>
          <a:endParaRPr lang="ru-RU" dirty="0"/>
        </a:p>
      </dgm:t>
    </dgm:pt>
    <dgm:pt modelId="{02983764-A7B9-4B0F-8FEA-C8C90B81D890}" type="parTrans" cxnId="{83A35BF5-7FF3-4766-86D1-167AC55490F4}">
      <dgm:prSet/>
      <dgm:spPr/>
      <dgm:t>
        <a:bodyPr/>
        <a:lstStyle/>
        <a:p>
          <a:endParaRPr lang="ru-RU"/>
        </a:p>
      </dgm:t>
    </dgm:pt>
    <dgm:pt modelId="{C66E6BFF-03F0-4252-A2E1-CFB9806FE672}" type="sibTrans" cxnId="{83A35BF5-7FF3-4766-86D1-167AC55490F4}">
      <dgm:prSet/>
      <dgm:spPr/>
      <dgm:t>
        <a:bodyPr/>
        <a:lstStyle/>
        <a:p>
          <a:endParaRPr lang="ru-RU"/>
        </a:p>
      </dgm:t>
    </dgm:pt>
    <dgm:pt modelId="{D258B0DC-4C10-421D-B612-7A10EE46D989}">
      <dgm:prSet phldrT="[Текст]"/>
      <dgm:spPr/>
      <dgm:t>
        <a:bodyPr/>
        <a:lstStyle/>
        <a:p>
          <a:r>
            <a:rPr lang="ru-RU" dirty="0" smtClean="0"/>
            <a:t>Воспитатель</a:t>
          </a:r>
          <a:endParaRPr lang="ru-RU" dirty="0"/>
        </a:p>
      </dgm:t>
    </dgm:pt>
    <dgm:pt modelId="{858BEDDE-1EBE-46EA-8019-962EEFCE3AA1}" type="parTrans" cxnId="{1D01932F-B1C3-423B-BF29-B4899C8C9596}">
      <dgm:prSet/>
      <dgm:spPr/>
      <dgm:t>
        <a:bodyPr/>
        <a:lstStyle/>
        <a:p>
          <a:endParaRPr lang="ru-RU"/>
        </a:p>
      </dgm:t>
    </dgm:pt>
    <dgm:pt modelId="{7F8C0E1F-68D0-47A0-8D23-AAAE6675E330}" type="sibTrans" cxnId="{1D01932F-B1C3-423B-BF29-B4899C8C9596}">
      <dgm:prSet/>
      <dgm:spPr/>
      <dgm:t>
        <a:bodyPr/>
        <a:lstStyle/>
        <a:p>
          <a:endParaRPr lang="ru-RU"/>
        </a:p>
      </dgm:t>
    </dgm:pt>
    <dgm:pt modelId="{AB735A8C-6E2C-4D83-8331-13E24685304B}">
      <dgm:prSet phldrT="[Текст]"/>
      <dgm:spPr/>
      <dgm:t>
        <a:bodyPr/>
        <a:lstStyle/>
        <a:p>
          <a:r>
            <a:rPr lang="ru-RU" dirty="0" smtClean="0"/>
            <a:t>Дети группы  и их родители</a:t>
          </a:r>
          <a:endParaRPr lang="ru-RU" dirty="0"/>
        </a:p>
      </dgm:t>
    </dgm:pt>
    <dgm:pt modelId="{88BEBE11-AE2F-4F37-A91E-2E41189F7394}" type="parTrans" cxnId="{3466F7E1-1D57-4F6E-8895-032FC3F31EB4}">
      <dgm:prSet/>
      <dgm:spPr/>
      <dgm:t>
        <a:bodyPr/>
        <a:lstStyle/>
        <a:p>
          <a:endParaRPr lang="ru-RU"/>
        </a:p>
      </dgm:t>
    </dgm:pt>
    <dgm:pt modelId="{FE58719B-D1D5-443F-9F2D-51A5A0A0960A}" type="sibTrans" cxnId="{3466F7E1-1D57-4F6E-8895-032FC3F31EB4}">
      <dgm:prSet/>
      <dgm:spPr/>
      <dgm:t>
        <a:bodyPr/>
        <a:lstStyle/>
        <a:p>
          <a:endParaRPr lang="ru-RU"/>
        </a:p>
      </dgm:t>
    </dgm:pt>
    <dgm:pt modelId="{87156D8F-0078-4012-BFE3-BE9BE63D2AD2}">
      <dgm:prSet phldrT="[Текст]"/>
      <dgm:spPr/>
      <dgm:t>
        <a:bodyPr/>
        <a:lstStyle/>
        <a:p>
          <a:r>
            <a:rPr lang="ru-RU" dirty="0" smtClean="0"/>
            <a:t>Педагоги </a:t>
          </a:r>
          <a:r>
            <a:rPr lang="ru-RU" dirty="0" err="1" smtClean="0"/>
            <a:t>доп</a:t>
          </a:r>
          <a:r>
            <a:rPr lang="ru-RU" dirty="0" smtClean="0"/>
            <a:t> образования</a:t>
          </a:r>
          <a:endParaRPr lang="ru-RU" dirty="0"/>
        </a:p>
      </dgm:t>
    </dgm:pt>
    <dgm:pt modelId="{CD3C4876-E8AB-4FE9-9A0A-4C104E229A23}" type="parTrans" cxnId="{148B7D3D-EEE8-4B4C-B953-668E118D9639}">
      <dgm:prSet/>
      <dgm:spPr/>
      <dgm:t>
        <a:bodyPr/>
        <a:lstStyle/>
        <a:p>
          <a:endParaRPr lang="ru-RU"/>
        </a:p>
      </dgm:t>
    </dgm:pt>
    <dgm:pt modelId="{0C705361-5C76-43A6-982A-7137D5970FB4}" type="sibTrans" cxnId="{148B7D3D-EEE8-4B4C-B953-668E118D9639}">
      <dgm:prSet/>
      <dgm:spPr/>
      <dgm:t>
        <a:bodyPr/>
        <a:lstStyle/>
        <a:p>
          <a:endParaRPr lang="ru-RU"/>
        </a:p>
      </dgm:t>
    </dgm:pt>
    <dgm:pt modelId="{62FAFF50-3A1D-4088-9949-49AA84501038}">
      <dgm:prSet phldrT="[Текст]"/>
      <dgm:spPr/>
      <dgm:t>
        <a:bodyPr/>
        <a:lstStyle/>
        <a:p>
          <a:r>
            <a:rPr lang="ru-RU" dirty="0" smtClean="0"/>
            <a:t>Родители ребенка</a:t>
          </a:r>
          <a:endParaRPr lang="ru-RU" dirty="0"/>
        </a:p>
      </dgm:t>
    </dgm:pt>
    <dgm:pt modelId="{48A457F9-0B87-4F81-846A-63F12CB9AFD3}" type="parTrans" cxnId="{79DF2B44-86ED-4FB9-9B46-13C3A77E88AB}">
      <dgm:prSet/>
      <dgm:spPr/>
      <dgm:t>
        <a:bodyPr/>
        <a:lstStyle/>
        <a:p>
          <a:endParaRPr lang="ru-RU"/>
        </a:p>
      </dgm:t>
    </dgm:pt>
    <dgm:pt modelId="{3699BEA3-F57D-4779-9D70-E316F7BE66C0}" type="sibTrans" cxnId="{79DF2B44-86ED-4FB9-9B46-13C3A77E88AB}">
      <dgm:prSet/>
      <dgm:spPr/>
      <dgm:t>
        <a:bodyPr/>
        <a:lstStyle/>
        <a:p>
          <a:endParaRPr lang="ru-RU"/>
        </a:p>
      </dgm:t>
    </dgm:pt>
    <dgm:pt modelId="{6B70E282-12A2-48B6-9E3D-CBB1A5052DD4}" type="pres">
      <dgm:prSet presAssocID="{1AAD1A2F-FCC5-4C36-86FD-029ECA95C530}" presName="Name0" presStyleCnt="0">
        <dgm:presLayoutVars>
          <dgm:dir/>
          <dgm:resizeHandles val="exact"/>
        </dgm:presLayoutVars>
      </dgm:prSet>
      <dgm:spPr/>
    </dgm:pt>
    <dgm:pt modelId="{83001C6A-0305-4FDF-8462-DAAA217DB607}" type="pres">
      <dgm:prSet presAssocID="{1AAD1A2F-FCC5-4C36-86FD-029ECA95C530}" presName="cycle" presStyleCnt="0"/>
      <dgm:spPr/>
    </dgm:pt>
    <dgm:pt modelId="{C2FC9E75-072C-456E-85CB-8175845B7E6E}" type="pres">
      <dgm:prSet presAssocID="{1FABBDE6-193E-4D2D-AB57-E6AB03C6ED17}" presName="nodeFirstNode" presStyleLbl="node1" presStyleIdx="0" presStyleCnt="6">
        <dgm:presLayoutVars>
          <dgm:bulletEnabled val="1"/>
        </dgm:presLayoutVars>
      </dgm:prSet>
      <dgm:spPr/>
    </dgm:pt>
    <dgm:pt modelId="{0D9DBA7E-6B44-4199-A1DB-26BF1E84BB8B}" type="pres">
      <dgm:prSet presAssocID="{B380B937-AEA1-4988-ABA9-02DC493A60D4}" presName="sibTransFirstNode" presStyleLbl="bgShp" presStyleIdx="0" presStyleCnt="1"/>
      <dgm:spPr/>
    </dgm:pt>
    <dgm:pt modelId="{30ACC727-59F2-46FF-8927-61827FE3A21D}" type="pres">
      <dgm:prSet presAssocID="{174B1780-4632-46A4-9AB4-D6EB381AC84F}" presName="nodeFollowingNodes" presStyleLbl="node1" presStyleIdx="1" presStyleCnt="6">
        <dgm:presLayoutVars>
          <dgm:bulletEnabled val="1"/>
        </dgm:presLayoutVars>
      </dgm:prSet>
      <dgm:spPr/>
    </dgm:pt>
    <dgm:pt modelId="{814F8BFE-138C-4384-876D-C9FFEBF0DD33}" type="pres">
      <dgm:prSet presAssocID="{D258B0DC-4C10-421D-B612-7A10EE46D989}" presName="nodeFollowingNodes" presStyleLbl="node1" presStyleIdx="2" presStyleCnt="6">
        <dgm:presLayoutVars>
          <dgm:bulletEnabled val="1"/>
        </dgm:presLayoutVars>
      </dgm:prSet>
      <dgm:spPr/>
    </dgm:pt>
    <dgm:pt modelId="{CCFA3E60-B5A6-4323-9311-C18BEA52A511}" type="pres">
      <dgm:prSet presAssocID="{AB735A8C-6E2C-4D83-8331-13E24685304B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A3AF-EF82-4F69-B52D-5B00D1B12C32}" type="pres">
      <dgm:prSet presAssocID="{87156D8F-0078-4012-BFE3-BE9BE63D2AD2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74387-EAA5-4615-8C2A-AAC347CBC2CA}" type="pres">
      <dgm:prSet presAssocID="{62FAFF50-3A1D-4088-9949-49AA8450103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F97909-1793-4F54-9569-17DCF52F7C28}" srcId="{1AAD1A2F-FCC5-4C36-86FD-029ECA95C530}" destId="{1FABBDE6-193E-4D2D-AB57-E6AB03C6ED17}" srcOrd="0" destOrd="0" parTransId="{A8A93AEE-0156-4CEF-8602-21D9A3D602A1}" sibTransId="{B380B937-AEA1-4988-ABA9-02DC493A60D4}"/>
    <dgm:cxn modelId="{7F73179A-7274-4BC8-94DB-07306B91A2F6}" type="presOf" srcId="{62FAFF50-3A1D-4088-9949-49AA84501038}" destId="{ABD74387-EAA5-4615-8C2A-AAC347CBC2CA}" srcOrd="0" destOrd="0" presId="urn:microsoft.com/office/officeart/2005/8/layout/cycle3"/>
    <dgm:cxn modelId="{1D01932F-B1C3-423B-BF29-B4899C8C9596}" srcId="{1AAD1A2F-FCC5-4C36-86FD-029ECA95C530}" destId="{D258B0DC-4C10-421D-B612-7A10EE46D989}" srcOrd="2" destOrd="0" parTransId="{858BEDDE-1EBE-46EA-8019-962EEFCE3AA1}" sibTransId="{7F8C0E1F-68D0-47A0-8D23-AAAE6675E330}"/>
    <dgm:cxn modelId="{E1FEFDA3-A111-4C70-B27D-C1F36EA28632}" type="presOf" srcId="{B380B937-AEA1-4988-ABA9-02DC493A60D4}" destId="{0D9DBA7E-6B44-4199-A1DB-26BF1E84BB8B}" srcOrd="0" destOrd="0" presId="urn:microsoft.com/office/officeart/2005/8/layout/cycle3"/>
    <dgm:cxn modelId="{148B7D3D-EEE8-4B4C-B953-668E118D9639}" srcId="{1AAD1A2F-FCC5-4C36-86FD-029ECA95C530}" destId="{87156D8F-0078-4012-BFE3-BE9BE63D2AD2}" srcOrd="4" destOrd="0" parTransId="{CD3C4876-E8AB-4FE9-9A0A-4C104E229A23}" sibTransId="{0C705361-5C76-43A6-982A-7137D5970FB4}"/>
    <dgm:cxn modelId="{362AC87E-BCDD-4DE0-9787-64BACF7E59C6}" type="presOf" srcId="{1AAD1A2F-FCC5-4C36-86FD-029ECA95C530}" destId="{6B70E282-12A2-48B6-9E3D-CBB1A5052DD4}" srcOrd="0" destOrd="0" presId="urn:microsoft.com/office/officeart/2005/8/layout/cycle3"/>
    <dgm:cxn modelId="{83A35BF5-7FF3-4766-86D1-167AC55490F4}" srcId="{1AAD1A2F-FCC5-4C36-86FD-029ECA95C530}" destId="{174B1780-4632-46A4-9AB4-D6EB381AC84F}" srcOrd="1" destOrd="0" parTransId="{02983764-A7B9-4B0F-8FEA-C8C90B81D890}" sibTransId="{C66E6BFF-03F0-4252-A2E1-CFB9806FE672}"/>
    <dgm:cxn modelId="{79DF2B44-86ED-4FB9-9B46-13C3A77E88AB}" srcId="{1AAD1A2F-FCC5-4C36-86FD-029ECA95C530}" destId="{62FAFF50-3A1D-4088-9949-49AA84501038}" srcOrd="5" destOrd="0" parTransId="{48A457F9-0B87-4F81-846A-63F12CB9AFD3}" sibTransId="{3699BEA3-F57D-4779-9D70-E316F7BE66C0}"/>
    <dgm:cxn modelId="{CD728F19-DA2D-4BE2-905F-3984771D8F90}" type="presOf" srcId="{174B1780-4632-46A4-9AB4-D6EB381AC84F}" destId="{30ACC727-59F2-46FF-8927-61827FE3A21D}" srcOrd="0" destOrd="0" presId="urn:microsoft.com/office/officeart/2005/8/layout/cycle3"/>
    <dgm:cxn modelId="{469CB5D4-7E7F-4C48-9C6C-86011CA8D045}" type="presOf" srcId="{D258B0DC-4C10-421D-B612-7A10EE46D989}" destId="{814F8BFE-138C-4384-876D-C9FFEBF0DD33}" srcOrd="0" destOrd="0" presId="urn:microsoft.com/office/officeart/2005/8/layout/cycle3"/>
    <dgm:cxn modelId="{6975586E-88AA-48BE-AD29-83DB4C037F58}" type="presOf" srcId="{1FABBDE6-193E-4D2D-AB57-E6AB03C6ED17}" destId="{C2FC9E75-072C-456E-85CB-8175845B7E6E}" srcOrd="0" destOrd="0" presId="urn:microsoft.com/office/officeart/2005/8/layout/cycle3"/>
    <dgm:cxn modelId="{0C318390-EB4B-45A3-862E-3DC79A7717FE}" type="presOf" srcId="{87156D8F-0078-4012-BFE3-BE9BE63D2AD2}" destId="{919AA3AF-EF82-4F69-B52D-5B00D1B12C32}" srcOrd="0" destOrd="0" presId="urn:microsoft.com/office/officeart/2005/8/layout/cycle3"/>
    <dgm:cxn modelId="{D9D3BF08-CD96-4A34-A97F-E060CF6EA88A}" type="presOf" srcId="{AB735A8C-6E2C-4D83-8331-13E24685304B}" destId="{CCFA3E60-B5A6-4323-9311-C18BEA52A511}" srcOrd="0" destOrd="0" presId="urn:microsoft.com/office/officeart/2005/8/layout/cycle3"/>
    <dgm:cxn modelId="{3466F7E1-1D57-4F6E-8895-032FC3F31EB4}" srcId="{1AAD1A2F-FCC5-4C36-86FD-029ECA95C530}" destId="{AB735A8C-6E2C-4D83-8331-13E24685304B}" srcOrd="3" destOrd="0" parTransId="{88BEBE11-AE2F-4F37-A91E-2E41189F7394}" sibTransId="{FE58719B-D1D5-443F-9F2D-51A5A0A0960A}"/>
    <dgm:cxn modelId="{7AB4AE8E-612F-491A-9DD6-B1B07C953F85}" type="presParOf" srcId="{6B70E282-12A2-48B6-9E3D-CBB1A5052DD4}" destId="{83001C6A-0305-4FDF-8462-DAAA217DB607}" srcOrd="0" destOrd="0" presId="urn:microsoft.com/office/officeart/2005/8/layout/cycle3"/>
    <dgm:cxn modelId="{E9371B55-A0E8-4717-90BF-38BF56748BA0}" type="presParOf" srcId="{83001C6A-0305-4FDF-8462-DAAA217DB607}" destId="{C2FC9E75-072C-456E-85CB-8175845B7E6E}" srcOrd="0" destOrd="0" presId="urn:microsoft.com/office/officeart/2005/8/layout/cycle3"/>
    <dgm:cxn modelId="{FDDC4164-BA94-4A18-A322-741A788D8CDE}" type="presParOf" srcId="{83001C6A-0305-4FDF-8462-DAAA217DB607}" destId="{0D9DBA7E-6B44-4199-A1DB-26BF1E84BB8B}" srcOrd="1" destOrd="0" presId="urn:microsoft.com/office/officeart/2005/8/layout/cycle3"/>
    <dgm:cxn modelId="{09A34DB5-EC70-4F5D-816F-4B8C19B7579C}" type="presParOf" srcId="{83001C6A-0305-4FDF-8462-DAAA217DB607}" destId="{30ACC727-59F2-46FF-8927-61827FE3A21D}" srcOrd="2" destOrd="0" presId="urn:microsoft.com/office/officeart/2005/8/layout/cycle3"/>
    <dgm:cxn modelId="{93D73258-3377-4DDA-8345-CA168F0208E3}" type="presParOf" srcId="{83001C6A-0305-4FDF-8462-DAAA217DB607}" destId="{814F8BFE-138C-4384-876D-C9FFEBF0DD33}" srcOrd="3" destOrd="0" presId="urn:microsoft.com/office/officeart/2005/8/layout/cycle3"/>
    <dgm:cxn modelId="{AF11003B-B17D-4C38-BA81-F29DD156E11B}" type="presParOf" srcId="{83001C6A-0305-4FDF-8462-DAAA217DB607}" destId="{CCFA3E60-B5A6-4323-9311-C18BEA52A511}" srcOrd="4" destOrd="0" presId="urn:microsoft.com/office/officeart/2005/8/layout/cycle3"/>
    <dgm:cxn modelId="{4EEFE3E1-EE7B-48BB-9A87-66C61A885DB6}" type="presParOf" srcId="{83001C6A-0305-4FDF-8462-DAAA217DB607}" destId="{919AA3AF-EF82-4F69-B52D-5B00D1B12C32}" srcOrd="5" destOrd="0" presId="urn:microsoft.com/office/officeart/2005/8/layout/cycle3"/>
    <dgm:cxn modelId="{D1B47BE7-745A-402B-A037-879DAC306D85}" type="presParOf" srcId="{83001C6A-0305-4FDF-8462-DAAA217DB607}" destId="{ABD74387-EAA5-4615-8C2A-AAC347CBC2CA}" srcOrd="6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D1A2F-FCC5-4C36-86FD-029ECA95C53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ABBDE6-193E-4D2D-AB57-E6AB03C6ED17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A8A93AEE-0156-4CEF-8602-21D9A3D602A1}" type="parTrans" cxnId="{ABF97909-1793-4F54-9569-17DCF52F7C28}">
      <dgm:prSet/>
      <dgm:spPr/>
      <dgm:t>
        <a:bodyPr/>
        <a:lstStyle/>
        <a:p>
          <a:endParaRPr lang="ru-RU"/>
        </a:p>
      </dgm:t>
    </dgm:pt>
    <dgm:pt modelId="{B380B937-AEA1-4988-ABA9-02DC493A60D4}" type="sibTrans" cxnId="{ABF97909-1793-4F54-9569-17DCF52F7C28}">
      <dgm:prSet/>
      <dgm:spPr/>
      <dgm:t>
        <a:bodyPr/>
        <a:lstStyle/>
        <a:p>
          <a:endParaRPr lang="ru-RU"/>
        </a:p>
      </dgm:t>
    </dgm:pt>
    <dgm:pt modelId="{174B1780-4632-46A4-9AB4-D6EB381AC84F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Тьютор</a:t>
          </a:r>
          <a:endParaRPr lang="ru-RU" dirty="0"/>
        </a:p>
      </dgm:t>
    </dgm:pt>
    <dgm:pt modelId="{02983764-A7B9-4B0F-8FEA-C8C90B81D890}" type="parTrans" cxnId="{83A35BF5-7FF3-4766-86D1-167AC55490F4}">
      <dgm:prSet/>
      <dgm:spPr/>
      <dgm:t>
        <a:bodyPr/>
        <a:lstStyle/>
        <a:p>
          <a:endParaRPr lang="ru-RU"/>
        </a:p>
      </dgm:t>
    </dgm:pt>
    <dgm:pt modelId="{C66E6BFF-03F0-4252-A2E1-CFB9806FE672}" type="sibTrans" cxnId="{83A35BF5-7FF3-4766-86D1-167AC55490F4}">
      <dgm:prSet/>
      <dgm:spPr/>
      <dgm:t>
        <a:bodyPr/>
        <a:lstStyle/>
        <a:p>
          <a:endParaRPr lang="ru-RU"/>
        </a:p>
      </dgm:t>
    </dgm:pt>
    <dgm:pt modelId="{D258B0DC-4C10-421D-B612-7A10EE46D989}">
      <dgm:prSet phldrT="[Текст]"/>
      <dgm:spPr/>
      <dgm:t>
        <a:bodyPr/>
        <a:lstStyle/>
        <a:p>
          <a:r>
            <a:rPr lang="ru-RU" dirty="0" smtClean="0"/>
            <a:t>Учитель класса</a:t>
          </a:r>
          <a:endParaRPr lang="ru-RU" dirty="0"/>
        </a:p>
      </dgm:t>
    </dgm:pt>
    <dgm:pt modelId="{858BEDDE-1EBE-46EA-8019-962EEFCE3AA1}" type="parTrans" cxnId="{1D01932F-B1C3-423B-BF29-B4899C8C9596}">
      <dgm:prSet/>
      <dgm:spPr/>
      <dgm:t>
        <a:bodyPr/>
        <a:lstStyle/>
        <a:p>
          <a:endParaRPr lang="ru-RU"/>
        </a:p>
      </dgm:t>
    </dgm:pt>
    <dgm:pt modelId="{7F8C0E1F-68D0-47A0-8D23-AAAE6675E330}" type="sibTrans" cxnId="{1D01932F-B1C3-423B-BF29-B4899C8C9596}">
      <dgm:prSet/>
      <dgm:spPr/>
      <dgm:t>
        <a:bodyPr/>
        <a:lstStyle/>
        <a:p>
          <a:endParaRPr lang="ru-RU"/>
        </a:p>
      </dgm:t>
    </dgm:pt>
    <dgm:pt modelId="{AB735A8C-6E2C-4D83-8331-13E24685304B}">
      <dgm:prSet phldrT="[Текст]"/>
      <dgm:spPr/>
      <dgm:t>
        <a:bodyPr/>
        <a:lstStyle/>
        <a:p>
          <a:r>
            <a:rPr lang="ru-RU" dirty="0" smtClean="0"/>
            <a:t>Дети класса  и их родители</a:t>
          </a:r>
          <a:endParaRPr lang="ru-RU" dirty="0"/>
        </a:p>
      </dgm:t>
    </dgm:pt>
    <dgm:pt modelId="{88BEBE11-AE2F-4F37-A91E-2E41189F7394}" type="parTrans" cxnId="{3466F7E1-1D57-4F6E-8895-032FC3F31EB4}">
      <dgm:prSet/>
      <dgm:spPr/>
      <dgm:t>
        <a:bodyPr/>
        <a:lstStyle/>
        <a:p>
          <a:endParaRPr lang="ru-RU"/>
        </a:p>
      </dgm:t>
    </dgm:pt>
    <dgm:pt modelId="{FE58719B-D1D5-443F-9F2D-51A5A0A0960A}" type="sibTrans" cxnId="{3466F7E1-1D57-4F6E-8895-032FC3F31EB4}">
      <dgm:prSet/>
      <dgm:spPr/>
      <dgm:t>
        <a:bodyPr/>
        <a:lstStyle/>
        <a:p>
          <a:endParaRPr lang="ru-RU"/>
        </a:p>
      </dgm:t>
    </dgm:pt>
    <dgm:pt modelId="{87156D8F-0078-4012-BFE3-BE9BE63D2AD2}">
      <dgm:prSet phldrT="[Текст]"/>
      <dgm:spPr/>
      <dgm:t>
        <a:bodyPr/>
        <a:lstStyle/>
        <a:p>
          <a:r>
            <a:rPr lang="ru-RU" dirty="0" smtClean="0"/>
            <a:t>Педагоги </a:t>
          </a:r>
          <a:r>
            <a:rPr lang="ru-RU" dirty="0" err="1" smtClean="0"/>
            <a:t>доп</a:t>
          </a:r>
          <a:r>
            <a:rPr lang="ru-RU" dirty="0" smtClean="0"/>
            <a:t> образования</a:t>
          </a:r>
          <a:endParaRPr lang="ru-RU" dirty="0"/>
        </a:p>
      </dgm:t>
    </dgm:pt>
    <dgm:pt modelId="{CD3C4876-E8AB-4FE9-9A0A-4C104E229A23}" type="parTrans" cxnId="{148B7D3D-EEE8-4B4C-B953-668E118D9639}">
      <dgm:prSet/>
      <dgm:spPr/>
      <dgm:t>
        <a:bodyPr/>
        <a:lstStyle/>
        <a:p>
          <a:endParaRPr lang="ru-RU"/>
        </a:p>
      </dgm:t>
    </dgm:pt>
    <dgm:pt modelId="{0C705361-5C76-43A6-982A-7137D5970FB4}" type="sibTrans" cxnId="{148B7D3D-EEE8-4B4C-B953-668E118D9639}">
      <dgm:prSet/>
      <dgm:spPr/>
      <dgm:t>
        <a:bodyPr/>
        <a:lstStyle/>
        <a:p>
          <a:endParaRPr lang="ru-RU"/>
        </a:p>
      </dgm:t>
    </dgm:pt>
    <dgm:pt modelId="{62FAFF50-3A1D-4088-9949-49AA84501038}">
      <dgm:prSet phldrT="[Текст]"/>
      <dgm:spPr/>
      <dgm:t>
        <a:bodyPr/>
        <a:lstStyle/>
        <a:p>
          <a:r>
            <a:rPr lang="ru-RU" dirty="0" smtClean="0"/>
            <a:t>Родители ребенка</a:t>
          </a:r>
          <a:endParaRPr lang="ru-RU" dirty="0"/>
        </a:p>
      </dgm:t>
    </dgm:pt>
    <dgm:pt modelId="{48A457F9-0B87-4F81-846A-63F12CB9AFD3}" type="parTrans" cxnId="{79DF2B44-86ED-4FB9-9B46-13C3A77E88AB}">
      <dgm:prSet/>
      <dgm:spPr/>
      <dgm:t>
        <a:bodyPr/>
        <a:lstStyle/>
        <a:p>
          <a:endParaRPr lang="ru-RU"/>
        </a:p>
      </dgm:t>
    </dgm:pt>
    <dgm:pt modelId="{3699BEA3-F57D-4779-9D70-E316F7BE66C0}" type="sibTrans" cxnId="{79DF2B44-86ED-4FB9-9B46-13C3A77E88AB}">
      <dgm:prSet/>
      <dgm:spPr/>
      <dgm:t>
        <a:bodyPr/>
        <a:lstStyle/>
        <a:p>
          <a:endParaRPr lang="ru-RU"/>
        </a:p>
      </dgm:t>
    </dgm:pt>
    <dgm:pt modelId="{6B70E282-12A2-48B6-9E3D-CBB1A5052DD4}" type="pres">
      <dgm:prSet presAssocID="{1AAD1A2F-FCC5-4C36-86FD-029ECA95C530}" presName="Name0" presStyleCnt="0">
        <dgm:presLayoutVars>
          <dgm:dir/>
          <dgm:resizeHandles val="exact"/>
        </dgm:presLayoutVars>
      </dgm:prSet>
      <dgm:spPr/>
    </dgm:pt>
    <dgm:pt modelId="{83001C6A-0305-4FDF-8462-DAAA217DB607}" type="pres">
      <dgm:prSet presAssocID="{1AAD1A2F-FCC5-4C36-86FD-029ECA95C530}" presName="cycle" presStyleCnt="0"/>
      <dgm:spPr/>
    </dgm:pt>
    <dgm:pt modelId="{C2FC9E75-072C-456E-85CB-8175845B7E6E}" type="pres">
      <dgm:prSet presAssocID="{1FABBDE6-193E-4D2D-AB57-E6AB03C6ED17}" presName="nodeFirstNode" presStyleLbl="node1" presStyleIdx="0" presStyleCnt="6">
        <dgm:presLayoutVars>
          <dgm:bulletEnabled val="1"/>
        </dgm:presLayoutVars>
      </dgm:prSet>
      <dgm:spPr/>
    </dgm:pt>
    <dgm:pt modelId="{0D9DBA7E-6B44-4199-A1DB-26BF1E84BB8B}" type="pres">
      <dgm:prSet presAssocID="{B380B937-AEA1-4988-ABA9-02DC493A60D4}" presName="sibTransFirstNode" presStyleLbl="bgShp" presStyleIdx="0" presStyleCnt="1"/>
      <dgm:spPr/>
    </dgm:pt>
    <dgm:pt modelId="{30ACC727-59F2-46FF-8927-61827FE3A21D}" type="pres">
      <dgm:prSet presAssocID="{174B1780-4632-46A4-9AB4-D6EB381AC84F}" presName="nodeFollowingNodes" presStyleLbl="node1" presStyleIdx="1" presStyleCnt="6">
        <dgm:presLayoutVars>
          <dgm:bulletEnabled val="1"/>
        </dgm:presLayoutVars>
      </dgm:prSet>
      <dgm:spPr/>
    </dgm:pt>
    <dgm:pt modelId="{814F8BFE-138C-4384-876D-C9FFEBF0DD33}" type="pres">
      <dgm:prSet presAssocID="{D258B0DC-4C10-421D-B612-7A10EE46D989}" presName="nodeFollowingNodes" presStyleLbl="node1" presStyleIdx="2" presStyleCnt="6">
        <dgm:presLayoutVars>
          <dgm:bulletEnabled val="1"/>
        </dgm:presLayoutVars>
      </dgm:prSet>
      <dgm:spPr/>
    </dgm:pt>
    <dgm:pt modelId="{CCFA3E60-B5A6-4323-9311-C18BEA52A511}" type="pres">
      <dgm:prSet presAssocID="{AB735A8C-6E2C-4D83-8331-13E24685304B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A3AF-EF82-4F69-B52D-5B00D1B12C32}" type="pres">
      <dgm:prSet presAssocID="{87156D8F-0078-4012-BFE3-BE9BE63D2AD2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74387-EAA5-4615-8C2A-AAC347CBC2CA}" type="pres">
      <dgm:prSet presAssocID="{62FAFF50-3A1D-4088-9949-49AA8450103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11D88-F0FE-4AC4-A029-7AC8AD2DAF65}" type="presOf" srcId="{1AAD1A2F-FCC5-4C36-86FD-029ECA95C530}" destId="{6B70E282-12A2-48B6-9E3D-CBB1A5052DD4}" srcOrd="0" destOrd="0" presId="urn:microsoft.com/office/officeart/2005/8/layout/cycle3"/>
    <dgm:cxn modelId="{83A35BF5-7FF3-4766-86D1-167AC55490F4}" srcId="{1AAD1A2F-FCC5-4C36-86FD-029ECA95C530}" destId="{174B1780-4632-46A4-9AB4-D6EB381AC84F}" srcOrd="1" destOrd="0" parTransId="{02983764-A7B9-4B0F-8FEA-C8C90B81D890}" sibTransId="{C66E6BFF-03F0-4252-A2E1-CFB9806FE672}"/>
    <dgm:cxn modelId="{E242E012-705A-4E62-A203-8B25647CEC50}" type="presOf" srcId="{174B1780-4632-46A4-9AB4-D6EB381AC84F}" destId="{30ACC727-59F2-46FF-8927-61827FE3A21D}" srcOrd="0" destOrd="0" presId="urn:microsoft.com/office/officeart/2005/8/layout/cycle3"/>
    <dgm:cxn modelId="{ABF97909-1793-4F54-9569-17DCF52F7C28}" srcId="{1AAD1A2F-FCC5-4C36-86FD-029ECA95C530}" destId="{1FABBDE6-193E-4D2D-AB57-E6AB03C6ED17}" srcOrd="0" destOrd="0" parTransId="{A8A93AEE-0156-4CEF-8602-21D9A3D602A1}" sibTransId="{B380B937-AEA1-4988-ABA9-02DC493A60D4}"/>
    <dgm:cxn modelId="{BAA8BDF5-51B4-4B05-823E-47676453491B}" type="presOf" srcId="{87156D8F-0078-4012-BFE3-BE9BE63D2AD2}" destId="{919AA3AF-EF82-4F69-B52D-5B00D1B12C32}" srcOrd="0" destOrd="0" presId="urn:microsoft.com/office/officeart/2005/8/layout/cycle3"/>
    <dgm:cxn modelId="{B3DD1224-B09A-4E26-B7BB-1CC1F0051E5B}" type="presOf" srcId="{62FAFF50-3A1D-4088-9949-49AA84501038}" destId="{ABD74387-EAA5-4615-8C2A-AAC347CBC2CA}" srcOrd="0" destOrd="0" presId="urn:microsoft.com/office/officeart/2005/8/layout/cycle3"/>
    <dgm:cxn modelId="{28A20877-BC1C-4FEA-B5F9-019BB7729AA9}" type="presOf" srcId="{AB735A8C-6E2C-4D83-8331-13E24685304B}" destId="{CCFA3E60-B5A6-4323-9311-C18BEA52A511}" srcOrd="0" destOrd="0" presId="urn:microsoft.com/office/officeart/2005/8/layout/cycle3"/>
    <dgm:cxn modelId="{2B1F0073-2BDD-4F26-B5D4-CACCF5970B60}" type="presOf" srcId="{B380B937-AEA1-4988-ABA9-02DC493A60D4}" destId="{0D9DBA7E-6B44-4199-A1DB-26BF1E84BB8B}" srcOrd="0" destOrd="0" presId="urn:microsoft.com/office/officeart/2005/8/layout/cycle3"/>
    <dgm:cxn modelId="{1D01932F-B1C3-423B-BF29-B4899C8C9596}" srcId="{1AAD1A2F-FCC5-4C36-86FD-029ECA95C530}" destId="{D258B0DC-4C10-421D-B612-7A10EE46D989}" srcOrd="2" destOrd="0" parTransId="{858BEDDE-1EBE-46EA-8019-962EEFCE3AA1}" sibTransId="{7F8C0E1F-68D0-47A0-8D23-AAAE6675E330}"/>
    <dgm:cxn modelId="{148B7D3D-EEE8-4B4C-B953-668E118D9639}" srcId="{1AAD1A2F-FCC5-4C36-86FD-029ECA95C530}" destId="{87156D8F-0078-4012-BFE3-BE9BE63D2AD2}" srcOrd="4" destOrd="0" parTransId="{CD3C4876-E8AB-4FE9-9A0A-4C104E229A23}" sibTransId="{0C705361-5C76-43A6-982A-7137D5970FB4}"/>
    <dgm:cxn modelId="{3244567A-B267-4CF4-9C3A-B93E5A405E15}" type="presOf" srcId="{D258B0DC-4C10-421D-B612-7A10EE46D989}" destId="{814F8BFE-138C-4384-876D-C9FFEBF0DD33}" srcOrd="0" destOrd="0" presId="urn:microsoft.com/office/officeart/2005/8/layout/cycle3"/>
    <dgm:cxn modelId="{79DF2B44-86ED-4FB9-9B46-13C3A77E88AB}" srcId="{1AAD1A2F-FCC5-4C36-86FD-029ECA95C530}" destId="{62FAFF50-3A1D-4088-9949-49AA84501038}" srcOrd="5" destOrd="0" parTransId="{48A457F9-0B87-4F81-846A-63F12CB9AFD3}" sibTransId="{3699BEA3-F57D-4779-9D70-E316F7BE66C0}"/>
    <dgm:cxn modelId="{3466F7E1-1D57-4F6E-8895-032FC3F31EB4}" srcId="{1AAD1A2F-FCC5-4C36-86FD-029ECA95C530}" destId="{AB735A8C-6E2C-4D83-8331-13E24685304B}" srcOrd="3" destOrd="0" parTransId="{88BEBE11-AE2F-4F37-A91E-2E41189F7394}" sibTransId="{FE58719B-D1D5-443F-9F2D-51A5A0A0960A}"/>
    <dgm:cxn modelId="{B30C28FB-3D32-400F-9518-5B87098CFDE3}" type="presOf" srcId="{1FABBDE6-193E-4D2D-AB57-E6AB03C6ED17}" destId="{C2FC9E75-072C-456E-85CB-8175845B7E6E}" srcOrd="0" destOrd="0" presId="urn:microsoft.com/office/officeart/2005/8/layout/cycle3"/>
    <dgm:cxn modelId="{6487E087-03F5-4027-89FD-63916FEE8B70}" type="presParOf" srcId="{6B70E282-12A2-48B6-9E3D-CBB1A5052DD4}" destId="{83001C6A-0305-4FDF-8462-DAAA217DB607}" srcOrd="0" destOrd="0" presId="urn:microsoft.com/office/officeart/2005/8/layout/cycle3"/>
    <dgm:cxn modelId="{D7B147C0-1173-4509-8852-EADB98D4CD8C}" type="presParOf" srcId="{83001C6A-0305-4FDF-8462-DAAA217DB607}" destId="{C2FC9E75-072C-456E-85CB-8175845B7E6E}" srcOrd="0" destOrd="0" presId="urn:microsoft.com/office/officeart/2005/8/layout/cycle3"/>
    <dgm:cxn modelId="{41194783-CEE4-4A9A-84B0-1448DD6D792D}" type="presParOf" srcId="{83001C6A-0305-4FDF-8462-DAAA217DB607}" destId="{0D9DBA7E-6B44-4199-A1DB-26BF1E84BB8B}" srcOrd="1" destOrd="0" presId="urn:microsoft.com/office/officeart/2005/8/layout/cycle3"/>
    <dgm:cxn modelId="{D87F238B-1F47-4530-A359-5CF4E7B08D85}" type="presParOf" srcId="{83001C6A-0305-4FDF-8462-DAAA217DB607}" destId="{30ACC727-59F2-46FF-8927-61827FE3A21D}" srcOrd="2" destOrd="0" presId="urn:microsoft.com/office/officeart/2005/8/layout/cycle3"/>
    <dgm:cxn modelId="{FCD8E614-1B26-46FB-8AF6-52B659CE20BB}" type="presParOf" srcId="{83001C6A-0305-4FDF-8462-DAAA217DB607}" destId="{814F8BFE-138C-4384-876D-C9FFEBF0DD33}" srcOrd="3" destOrd="0" presId="urn:microsoft.com/office/officeart/2005/8/layout/cycle3"/>
    <dgm:cxn modelId="{972E71D2-3D03-4A14-B1DD-F28440F7E43F}" type="presParOf" srcId="{83001C6A-0305-4FDF-8462-DAAA217DB607}" destId="{CCFA3E60-B5A6-4323-9311-C18BEA52A511}" srcOrd="4" destOrd="0" presId="urn:microsoft.com/office/officeart/2005/8/layout/cycle3"/>
    <dgm:cxn modelId="{0BAA895E-DD6E-492E-9DAD-E644232C2A70}" type="presParOf" srcId="{83001C6A-0305-4FDF-8462-DAAA217DB607}" destId="{919AA3AF-EF82-4F69-B52D-5B00D1B12C32}" srcOrd="5" destOrd="0" presId="urn:microsoft.com/office/officeart/2005/8/layout/cycle3"/>
    <dgm:cxn modelId="{1E12EA2C-CB75-4848-A592-D5219F996306}" type="presParOf" srcId="{83001C6A-0305-4FDF-8462-DAAA217DB607}" destId="{ABD74387-EAA5-4615-8C2A-AAC347CBC2CA}" srcOrd="6" destOrd="0" presId="urn:microsoft.com/office/officeart/2005/8/layout/cycle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0AB48-A884-4EBC-AF33-5EE33C8EA2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6AD51-062E-4CFF-A2EA-EE80CBA9CA21}">
      <dgm:prSet phldrT="[Текст]" custT="1"/>
      <dgm:spPr/>
      <dgm:t>
        <a:bodyPr/>
        <a:lstStyle/>
        <a:p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Прайминг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заданий на завтра в полном объеме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2496F6C7-1D05-43F1-A226-A42CABBACBB6}" type="parTrans" cxnId="{1581ECAB-D549-4FD4-A11C-DF831FF2D57F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E9422275-B4A6-43BF-9138-108CF88A3269}" type="sibTrans" cxnId="{1581ECAB-D549-4FD4-A11C-DF831FF2D57F}">
      <dgm:prSet custT="1"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EAE13347-EB9A-41F5-844D-6CBD6AEC5BD9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Уроки в классе 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0F1E99D3-67B3-4F88-AB13-99344565668D}" type="parTrans" cxnId="{9F210D7F-8D6B-4CAA-9507-6779C7F08BCD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B1352658-F4CD-4CCD-97FD-096413A9D2E5}" type="sibTrans" cxnId="{9F210D7F-8D6B-4CAA-9507-6779C7F08BCD}">
      <dgm:prSet custT="1"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8DFCD72E-3854-467D-9636-0300A8BB5DB7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Повтор пройденного материала с 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тьютором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после уроков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17D10D4B-4A07-4196-A4B3-D3E1EC509987}" type="parTrans" cxnId="{9E498FFD-FAB0-48B1-A563-5DF148AC6595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25007067-48D6-4A18-BD83-8435656FB4EE}" type="sibTrans" cxnId="{9E498FFD-FAB0-48B1-A563-5DF148AC6595}">
      <dgm:prSet custT="1"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07FB895F-E32B-4193-BCBD-4BC20CC5763E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Занятия с педагогами 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доп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образования 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3A274942-00A6-4822-9078-CF4597EC35AA}" type="parTrans" cxnId="{5C91D041-C52B-4696-B821-C06638AEE150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02B4F175-5AC1-43FA-9B07-F65DC1E3C67A}" type="sibTrans" cxnId="{5C91D041-C52B-4696-B821-C06638AEE150}">
      <dgm:prSet custT="1"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1EF1A157-72E3-457C-80D7-3453A6CF05D8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Занятия по индивидуальной программе 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BF962EE4-2FCF-4F6C-A13E-F9FAAFADDB90}" type="parTrans" cxnId="{856B313D-232E-4F10-A5D6-A1F4A5B51188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3C4313A2-72DA-4EF2-9955-E35656CBE37F}" type="sibTrans" cxnId="{856B313D-232E-4F10-A5D6-A1F4A5B51188}">
      <dgm:prSet/>
      <dgm:spPr/>
      <dgm:t>
        <a:bodyPr/>
        <a:lstStyle/>
        <a:p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D857B731-4852-4F2C-A09E-891471B57573}" type="pres">
      <dgm:prSet presAssocID="{BA10AB48-A884-4EBC-AF33-5EE33C8EA200}" presName="outerComposite" presStyleCnt="0">
        <dgm:presLayoutVars>
          <dgm:chMax val="5"/>
          <dgm:dir/>
          <dgm:resizeHandles val="exact"/>
        </dgm:presLayoutVars>
      </dgm:prSet>
      <dgm:spPr/>
    </dgm:pt>
    <dgm:pt modelId="{BA2BEF7C-0F57-4038-88F2-0F3051E11FFA}" type="pres">
      <dgm:prSet presAssocID="{BA10AB48-A884-4EBC-AF33-5EE33C8EA200}" presName="dummyMaxCanvas" presStyleCnt="0">
        <dgm:presLayoutVars/>
      </dgm:prSet>
      <dgm:spPr/>
    </dgm:pt>
    <dgm:pt modelId="{5EA668C6-0614-45DC-9535-A79D8D1F22A6}" type="pres">
      <dgm:prSet presAssocID="{BA10AB48-A884-4EBC-AF33-5EE33C8EA20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B1C82-8BEC-4B2B-A088-1A0E6AA3736E}" type="pres">
      <dgm:prSet presAssocID="{BA10AB48-A884-4EBC-AF33-5EE33C8EA20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1AF32-3FC8-468A-8EB5-8FC9D9AA3DAA}" type="pres">
      <dgm:prSet presAssocID="{BA10AB48-A884-4EBC-AF33-5EE33C8EA20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FB4E5-2F51-4B9F-9893-749B6966AF42}" type="pres">
      <dgm:prSet presAssocID="{BA10AB48-A884-4EBC-AF33-5EE33C8EA20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8501E-1D5E-44A7-AE57-957FB3CFBB6F}" type="pres">
      <dgm:prSet presAssocID="{BA10AB48-A884-4EBC-AF33-5EE33C8EA20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B3EA9-5BA4-4C79-A77E-7B5C8D60326E}" type="pres">
      <dgm:prSet presAssocID="{BA10AB48-A884-4EBC-AF33-5EE33C8EA200}" presName="FiveConn_1-2" presStyleLbl="fgAccFollowNode1" presStyleIdx="0" presStyleCnt="4">
        <dgm:presLayoutVars>
          <dgm:bulletEnabled val="1"/>
        </dgm:presLayoutVars>
      </dgm:prSet>
      <dgm:spPr/>
    </dgm:pt>
    <dgm:pt modelId="{C545A61B-200A-47AF-8783-B2398A8B0ED7}" type="pres">
      <dgm:prSet presAssocID="{BA10AB48-A884-4EBC-AF33-5EE33C8EA200}" presName="FiveConn_2-3" presStyleLbl="fgAccFollowNode1" presStyleIdx="1" presStyleCnt="4">
        <dgm:presLayoutVars>
          <dgm:bulletEnabled val="1"/>
        </dgm:presLayoutVars>
      </dgm:prSet>
      <dgm:spPr/>
    </dgm:pt>
    <dgm:pt modelId="{2035BB53-1360-48CD-979A-F4A78FD0C786}" type="pres">
      <dgm:prSet presAssocID="{BA10AB48-A884-4EBC-AF33-5EE33C8EA200}" presName="FiveConn_3-4" presStyleLbl="fgAccFollowNode1" presStyleIdx="2" presStyleCnt="4">
        <dgm:presLayoutVars>
          <dgm:bulletEnabled val="1"/>
        </dgm:presLayoutVars>
      </dgm:prSet>
      <dgm:spPr/>
    </dgm:pt>
    <dgm:pt modelId="{626D5CEE-80CB-4946-98AF-3908FA5EC965}" type="pres">
      <dgm:prSet presAssocID="{BA10AB48-A884-4EBC-AF33-5EE33C8EA200}" presName="FiveConn_4-5" presStyleLbl="fgAccFollowNode1" presStyleIdx="3" presStyleCnt="4">
        <dgm:presLayoutVars>
          <dgm:bulletEnabled val="1"/>
        </dgm:presLayoutVars>
      </dgm:prSet>
      <dgm:spPr/>
    </dgm:pt>
    <dgm:pt modelId="{B98D3F0C-763B-47A4-BE71-A718ED7FC1DA}" type="pres">
      <dgm:prSet presAssocID="{BA10AB48-A884-4EBC-AF33-5EE33C8EA20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99D48-B826-4930-914D-AA8513744A2C}" type="pres">
      <dgm:prSet presAssocID="{BA10AB48-A884-4EBC-AF33-5EE33C8EA20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CF315-E620-4594-9FA4-6D8AC036018D}" type="pres">
      <dgm:prSet presAssocID="{BA10AB48-A884-4EBC-AF33-5EE33C8EA20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79511-FD17-4366-938D-8B1F04725ACB}" type="pres">
      <dgm:prSet presAssocID="{BA10AB48-A884-4EBC-AF33-5EE33C8EA20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2CFCF-FA95-4123-84B8-35689607BF1E}" type="pres">
      <dgm:prSet presAssocID="{BA10AB48-A884-4EBC-AF33-5EE33C8EA20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91D041-C52B-4696-B821-C06638AEE150}" srcId="{BA10AB48-A884-4EBC-AF33-5EE33C8EA200}" destId="{07FB895F-E32B-4193-BCBD-4BC20CC5763E}" srcOrd="3" destOrd="0" parTransId="{3A274942-00A6-4822-9078-CF4597EC35AA}" sibTransId="{02B4F175-5AC1-43FA-9B07-F65DC1E3C67A}"/>
    <dgm:cxn modelId="{CE48447E-5552-413C-928D-5F2DE699C5B7}" type="presOf" srcId="{B1352658-F4CD-4CCD-97FD-096413A9D2E5}" destId="{C545A61B-200A-47AF-8783-B2398A8B0ED7}" srcOrd="0" destOrd="0" presId="urn:microsoft.com/office/officeart/2005/8/layout/vProcess5"/>
    <dgm:cxn modelId="{5E90A268-7C65-4BA6-AC36-E3AEAA4E6822}" type="presOf" srcId="{EAE13347-EB9A-41F5-844D-6CBD6AEC5BD9}" destId="{51AB1C82-8BEC-4B2B-A088-1A0E6AA3736E}" srcOrd="0" destOrd="0" presId="urn:microsoft.com/office/officeart/2005/8/layout/vProcess5"/>
    <dgm:cxn modelId="{9D7C8F99-9770-406E-9530-DAC08025561B}" type="presOf" srcId="{07FB895F-E32B-4193-BCBD-4BC20CC5763E}" destId="{399FB4E5-2F51-4B9F-9893-749B6966AF42}" srcOrd="0" destOrd="0" presId="urn:microsoft.com/office/officeart/2005/8/layout/vProcess5"/>
    <dgm:cxn modelId="{F53FC154-A725-43F9-A2FD-7C6C53DCBDD3}" type="presOf" srcId="{E9422275-B4A6-43BF-9138-108CF88A3269}" destId="{CFBB3EA9-5BA4-4C79-A77E-7B5C8D60326E}" srcOrd="0" destOrd="0" presId="urn:microsoft.com/office/officeart/2005/8/layout/vProcess5"/>
    <dgm:cxn modelId="{374C1CC0-B398-4426-91D4-16464C21730F}" type="presOf" srcId="{1EF1A157-72E3-457C-80D7-3453A6CF05D8}" destId="{58D2CFCF-FA95-4123-84B8-35689607BF1E}" srcOrd="1" destOrd="0" presId="urn:microsoft.com/office/officeart/2005/8/layout/vProcess5"/>
    <dgm:cxn modelId="{9F210D7F-8D6B-4CAA-9507-6779C7F08BCD}" srcId="{BA10AB48-A884-4EBC-AF33-5EE33C8EA200}" destId="{EAE13347-EB9A-41F5-844D-6CBD6AEC5BD9}" srcOrd="1" destOrd="0" parTransId="{0F1E99D3-67B3-4F88-AB13-99344565668D}" sibTransId="{B1352658-F4CD-4CCD-97FD-096413A9D2E5}"/>
    <dgm:cxn modelId="{9D302CFE-D273-4009-9A3D-CC1544464CE2}" type="presOf" srcId="{8DFCD72E-3854-467D-9636-0300A8BB5DB7}" destId="{DDC1AF32-3FC8-468A-8EB5-8FC9D9AA3DAA}" srcOrd="0" destOrd="0" presId="urn:microsoft.com/office/officeart/2005/8/layout/vProcess5"/>
    <dgm:cxn modelId="{8D629D2D-FA08-4004-8338-7D105D89ECEE}" type="presOf" srcId="{8DFCD72E-3854-467D-9636-0300A8BB5DB7}" destId="{257CF315-E620-4594-9FA4-6D8AC036018D}" srcOrd="1" destOrd="0" presId="urn:microsoft.com/office/officeart/2005/8/layout/vProcess5"/>
    <dgm:cxn modelId="{52F906C3-84A6-4DB3-BC74-68DBF5A14EBA}" type="presOf" srcId="{EAE13347-EB9A-41F5-844D-6CBD6AEC5BD9}" destId="{CE199D48-B826-4930-914D-AA8513744A2C}" srcOrd="1" destOrd="0" presId="urn:microsoft.com/office/officeart/2005/8/layout/vProcess5"/>
    <dgm:cxn modelId="{1581ECAB-D549-4FD4-A11C-DF831FF2D57F}" srcId="{BA10AB48-A884-4EBC-AF33-5EE33C8EA200}" destId="{D966AD51-062E-4CFF-A2EA-EE80CBA9CA21}" srcOrd="0" destOrd="0" parTransId="{2496F6C7-1D05-43F1-A226-A42CABBACBB6}" sibTransId="{E9422275-B4A6-43BF-9138-108CF88A3269}"/>
    <dgm:cxn modelId="{E3A903C6-8BF1-4E69-B5DD-69B731449DA3}" type="presOf" srcId="{D966AD51-062E-4CFF-A2EA-EE80CBA9CA21}" destId="{B98D3F0C-763B-47A4-BE71-A718ED7FC1DA}" srcOrd="1" destOrd="0" presId="urn:microsoft.com/office/officeart/2005/8/layout/vProcess5"/>
    <dgm:cxn modelId="{EB87CB19-956B-4E8D-AE0B-441CC21D3963}" type="presOf" srcId="{D966AD51-062E-4CFF-A2EA-EE80CBA9CA21}" destId="{5EA668C6-0614-45DC-9535-A79D8D1F22A6}" srcOrd="0" destOrd="0" presId="urn:microsoft.com/office/officeart/2005/8/layout/vProcess5"/>
    <dgm:cxn modelId="{856B313D-232E-4F10-A5D6-A1F4A5B51188}" srcId="{BA10AB48-A884-4EBC-AF33-5EE33C8EA200}" destId="{1EF1A157-72E3-457C-80D7-3453A6CF05D8}" srcOrd="4" destOrd="0" parTransId="{BF962EE4-2FCF-4F6C-A13E-F9FAAFADDB90}" sibTransId="{3C4313A2-72DA-4EF2-9955-E35656CBE37F}"/>
    <dgm:cxn modelId="{B015DDDB-6E61-4F26-B6B4-028D250769C1}" type="presOf" srcId="{BA10AB48-A884-4EBC-AF33-5EE33C8EA200}" destId="{D857B731-4852-4F2C-A09E-891471B57573}" srcOrd="0" destOrd="0" presId="urn:microsoft.com/office/officeart/2005/8/layout/vProcess5"/>
    <dgm:cxn modelId="{9E498FFD-FAB0-48B1-A563-5DF148AC6595}" srcId="{BA10AB48-A884-4EBC-AF33-5EE33C8EA200}" destId="{8DFCD72E-3854-467D-9636-0300A8BB5DB7}" srcOrd="2" destOrd="0" parTransId="{17D10D4B-4A07-4196-A4B3-D3E1EC509987}" sibTransId="{25007067-48D6-4A18-BD83-8435656FB4EE}"/>
    <dgm:cxn modelId="{DAFF25DB-9990-4A28-BCAE-30433995E73D}" type="presOf" srcId="{07FB895F-E32B-4193-BCBD-4BC20CC5763E}" destId="{56979511-FD17-4366-938D-8B1F04725ACB}" srcOrd="1" destOrd="0" presId="urn:microsoft.com/office/officeart/2005/8/layout/vProcess5"/>
    <dgm:cxn modelId="{22B797EE-336A-4134-8E5F-988C73B58D94}" type="presOf" srcId="{1EF1A157-72E3-457C-80D7-3453A6CF05D8}" destId="{D5C8501E-1D5E-44A7-AE57-957FB3CFBB6F}" srcOrd="0" destOrd="0" presId="urn:microsoft.com/office/officeart/2005/8/layout/vProcess5"/>
    <dgm:cxn modelId="{CB519716-9E2C-42B8-AA09-C6E145593E8E}" type="presOf" srcId="{02B4F175-5AC1-43FA-9B07-F65DC1E3C67A}" destId="{626D5CEE-80CB-4946-98AF-3908FA5EC965}" srcOrd="0" destOrd="0" presId="urn:microsoft.com/office/officeart/2005/8/layout/vProcess5"/>
    <dgm:cxn modelId="{BF4FCE8E-D1A9-43E4-9541-4143839435C6}" type="presOf" srcId="{25007067-48D6-4A18-BD83-8435656FB4EE}" destId="{2035BB53-1360-48CD-979A-F4A78FD0C786}" srcOrd="0" destOrd="0" presId="urn:microsoft.com/office/officeart/2005/8/layout/vProcess5"/>
    <dgm:cxn modelId="{70EB6878-2BCD-4354-8BA0-DFAA635468DB}" type="presParOf" srcId="{D857B731-4852-4F2C-A09E-891471B57573}" destId="{BA2BEF7C-0F57-4038-88F2-0F3051E11FFA}" srcOrd="0" destOrd="0" presId="urn:microsoft.com/office/officeart/2005/8/layout/vProcess5"/>
    <dgm:cxn modelId="{FE1F2004-D5F1-4B5A-AB0E-2BF2A426FB52}" type="presParOf" srcId="{D857B731-4852-4F2C-A09E-891471B57573}" destId="{5EA668C6-0614-45DC-9535-A79D8D1F22A6}" srcOrd="1" destOrd="0" presId="urn:microsoft.com/office/officeart/2005/8/layout/vProcess5"/>
    <dgm:cxn modelId="{E65CB9F4-4791-408E-AE28-63B5F90F52A6}" type="presParOf" srcId="{D857B731-4852-4F2C-A09E-891471B57573}" destId="{51AB1C82-8BEC-4B2B-A088-1A0E6AA3736E}" srcOrd="2" destOrd="0" presId="urn:microsoft.com/office/officeart/2005/8/layout/vProcess5"/>
    <dgm:cxn modelId="{BCA8141E-C00F-44DB-9F1F-559BCE3F223A}" type="presParOf" srcId="{D857B731-4852-4F2C-A09E-891471B57573}" destId="{DDC1AF32-3FC8-468A-8EB5-8FC9D9AA3DAA}" srcOrd="3" destOrd="0" presId="urn:microsoft.com/office/officeart/2005/8/layout/vProcess5"/>
    <dgm:cxn modelId="{06C24844-F4A4-46B5-8714-C586FA829D57}" type="presParOf" srcId="{D857B731-4852-4F2C-A09E-891471B57573}" destId="{399FB4E5-2F51-4B9F-9893-749B6966AF42}" srcOrd="4" destOrd="0" presId="urn:microsoft.com/office/officeart/2005/8/layout/vProcess5"/>
    <dgm:cxn modelId="{E3D233B1-4D2C-4FB6-9D26-F2C22F503412}" type="presParOf" srcId="{D857B731-4852-4F2C-A09E-891471B57573}" destId="{D5C8501E-1D5E-44A7-AE57-957FB3CFBB6F}" srcOrd="5" destOrd="0" presId="urn:microsoft.com/office/officeart/2005/8/layout/vProcess5"/>
    <dgm:cxn modelId="{EAD57F31-54F3-4D11-B610-CB7127B92409}" type="presParOf" srcId="{D857B731-4852-4F2C-A09E-891471B57573}" destId="{CFBB3EA9-5BA4-4C79-A77E-7B5C8D60326E}" srcOrd="6" destOrd="0" presId="urn:microsoft.com/office/officeart/2005/8/layout/vProcess5"/>
    <dgm:cxn modelId="{5C868D37-E3A8-43EE-B693-4E552B8EF7F7}" type="presParOf" srcId="{D857B731-4852-4F2C-A09E-891471B57573}" destId="{C545A61B-200A-47AF-8783-B2398A8B0ED7}" srcOrd="7" destOrd="0" presId="urn:microsoft.com/office/officeart/2005/8/layout/vProcess5"/>
    <dgm:cxn modelId="{1F13B071-7B28-4C35-87BF-1158363C2B31}" type="presParOf" srcId="{D857B731-4852-4F2C-A09E-891471B57573}" destId="{2035BB53-1360-48CD-979A-F4A78FD0C786}" srcOrd="8" destOrd="0" presId="urn:microsoft.com/office/officeart/2005/8/layout/vProcess5"/>
    <dgm:cxn modelId="{3F29EB6E-C665-468E-82FF-7D689321B3CA}" type="presParOf" srcId="{D857B731-4852-4F2C-A09E-891471B57573}" destId="{626D5CEE-80CB-4946-98AF-3908FA5EC965}" srcOrd="9" destOrd="0" presId="urn:microsoft.com/office/officeart/2005/8/layout/vProcess5"/>
    <dgm:cxn modelId="{11647B3A-63F1-4FEE-B1EC-BF025FB2FE58}" type="presParOf" srcId="{D857B731-4852-4F2C-A09E-891471B57573}" destId="{B98D3F0C-763B-47A4-BE71-A718ED7FC1DA}" srcOrd="10" destOrd="0" presId="urn:microsoft.com/office/officeart/2005/8/layout/vProcess5"/>
    <dgm:cxn modelId="{9CFA4629-E878-43E4-B42F-DC1B124B5BDA}" type="presParOf" srcId="{D857B731-4852-4F2C-A09E-891471B57573}" destId="{CE199D48-B826-4930-914D-AA8513744A2C}" srcOrd="11" destOrd="0" presId="urn:microsoft.com/office/officeart/2005/8/layout/vProcess5"/>
    <dgm:cxn modelId="{5A57B85D-E3B5-4D34-8352-D1C6938F69A3}" type="presParOf" srcId="{D857B731-4852-4F2C-A09E-891471B57573}" destId="{257CF315-E620-4594-9FA4-6D8AC036018D}" srcOrd="12" destOrd="0" presId="urn:microsoft.com/office/officeart/2005/8/layout/vProcess5"/>
    <dgm:cxn modelId="{69EE91AF-D720-4F2B-929C-84FED2F42BE7}" type="presParOf" srcId="{D857B731-4852-4F2C-A09E-891471B57573}" destId="{56979511-FD17-4366-938D-8B1F04725ACB}" srcOrd="13" destOrd="0" presId="urn:microsoft.com/office/officeart/2005/8/layout/vProcess5"/>
    <dgm:cxn modelId="{0348FD21-D1F4-49FB-B759-11C689B325E4}" type="presParOf" srcId="{D857B731-4852-4F2C-A09E-891471B57573}" destId="{58D2CFCF-FA95-4123-84B8-35689607BF1E}" srcOrd="14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6E7184-60F0-43FF-B515-BC36BAA1655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A6CFB9-80B9-403A-98EE-2312174B7CE7}">
      <dgm:prSet/>
      <dgm:spPr/>
      <dgm:t>
        <a:bodyPr/>
        <a:lstStyle/>
        <a:p>
          <a:pPr rtl="0"/>
          <a:r>
            <a:rPr lang="ru-RU" b="0" i="0" dirty="0" smtClean="0"/>
            <a:t>1. Школьная программа </a:t>
          </a:r>
          <a:endParaRPr lang="ru-RU" dirty="0"/>
        </a:p>
      </dgm:t>
    </dgm:pt>
    <dgm:pt modelId="{94BF8D60-6F40-4D41-ACB8-42F69CBCF8DC}" type="parTrans" cxnId="{3FF6ED8D-4642-43F7-A440-F62527CE3416}">
      <dgm:prSet/>
      <dgm:spPr/>
      <dgm:t>
        <a:bodyPr/>
        <a:lstStyle/>
        <a:p>
          <a:endParaRPr lang="ru-RU"/>
        </a:p>
      </dgm:t>
    </dgm:pt>
    <dgm:pt modelId="{6F789701-D39A-433C-B0F6-D4E370F52F0F}" type="sibTrans" cxnId="{3FF6ED8D-4642-43F7-A440-F62527CE3416}">
      <dgm:prSet/>
      <dgm:spPr/>
      <dgm:t>
        <a:bodyPr/>
        <a:lstStyle/>
        <a:p>
          <a:endParaRPr lang="ru-RU"/>
        </a:p>
      </dgm:t>
    </dgm:pt>
    <dgm:pt modelId="{2857E518-F08C-419D-B85B-93CE67ABFBBC}">
      <dgm:prSet/>
      <dgm:spPr/>
      <dgm:t>
        <a:bodyPr/>
        <a:lstStyle/>
        <a:p>
          <a:pPr rtl="0"/>
          <a:r>
            <a:rPr lang="ru-RU" b="0" i="0" dirty="0" smtClean="0"/>
            <a:t>2. Дефициты по тестированию </a:t>
          </a:r>
          <a:endParaRPr lang="ru-RU" dirty="0"/>
        </a:p>
      </dgm:t>
    </dgm:pt>
    <dgm:pt modelId="{9C6BDB31-6C74-4EA3-A5D3-551BE2EDFB53}" type="parTrans" cxnId="{ED42D480-2488-4F8D-875E-5F1DE0ACBA91}">
      <dgm:prSet/>
      <dgm:spPr/>
      <dgm:t>
        <a:bodyPr/>
        <a:lstStyle/>
        <a:p>
          <a:endParaRPr lang="ru-RU"/>
        </a:p>
      </dgm:t>
    </dgm:pt>
    <dgm:pt modelId="{441D4AFB-FA01-4919-9CE0-B6739E00E970}" type="sibTrans" cxnId="{ED42D480-2488-4F8D-875E-5F1DE0ACBA91}">
      <dgm:prSet/>
      <dgm:spPr/>
      <dgm:t>
        <a:bodyPr/>
        <a:lstStyle/>
        <a:p>
          <a:endParaRPr lang="ru-RU"/>
        </a:p>
      </dgm:t>
    </dgm:pt>
    <dgm:pt modelId="{62554009-3ACF-406B-BFE5-BE8DA9E0BA6B}">
      <dgm:prSet/>
      <dgm:spPr/>
      <dgm:t>
        <a:bodyPr/>
        <a:lstStyle/>
        <a:p>
          <a:pPr rtl="0"/>
          <a:r>
            <a:rPr lang="ru-RU" b="0" i="0" dirty="0" smtClean="0"/>
            <a:t>3. Поведение    </a:t>
          </a:r>
          <a:endParaRPr lang="ru-RU" b="0" i="0" dirty="0"/>
        </a:p>
      </dgm:t>
    </dgm:pt>
    <dgm:pt modelId="{1ECBFE05-0B5B-456C-96F8-0578B4B719BD}" type="parTrans" cxnId="{FA163E98-9B78-4DA3-9FDE-1109F5E8CBAC}">
      <dgm:prSet/>
      <dgm:spPr/>
      <dgm:t>
        <a:bodyPr/>
        <a:lstStyle/>
        <a:p>
          <a:endParaRPr lang="ru-RU"/>
        </a:p>
      </dgm:t>
    </dgm:pt>
    <dgm:pt modelId="{A6FE35D6-1BAD-4B6E-A206-B4AC214067E3}" type="sibTrans" cxnId="{FA163E98-9B78-4DA3-9FDE-1109F5E8CBAC}">
      <dgm:prSet/>
      <dgm:spPr/>
      <dgm:t>
        <a:bodyPr/>
        <a:lstStyle/>
        <a:p>
          <a:endParaRPr lang="ru-RU"/>
        </a:p>
      </dgm:t>
    </dgm:pt>
    <dgm:pt modelId="{839AD1D6-5B3B-4580-9904-AF3C8FEEA9F0}" type="pres">
      <dgm:prSet presAssocID="{726E7184-60F0-43FF-B515-BC36BAA16559}" presName="CompostProcess" presStyleCnt="0">
        <dgm:presLayoutVars>
          <dgm:dir/>
          <dgm:resizeHandles val="exact"/>
        </dgm:presLayoutVars>
      </dgm:prSet>
      <dgm:spPr/>
    </dgm:pt>
    <dgm:pt modelId="{00ADA6BB-5AE1-489E-8D12-3978DB1A8108}" type="pres">
      <dgm:prSet presAssocID="{726E7184-60F0-43FF-B515-BC36BAA16559}" presName="arrow" presStyleLbl="bgShp" presStyleIdx="0" presStyleCnt="1"/>
      <dgm:spPr/>
    </dgm:pt>
    <dgm:pt modelId="{C2D447E8-51EB-4784-A3FD-3503E4294BCB}" type="pres">
      <dgm:prSet presAssocID="{726E7184-60F0-43FF-B515-BC36BAA16559}" presName="linearProcess" presStyleCnt="0"/>
      <dgm:spPr/>
    </dgm:pt>
    <dgm:pt modelId="{1C1660AE-594E-4D69-ABE0-11AAAD74FC5D}" type="pres">
      <dgm:prSet presAssocID="{6DA6CFB9-80B9-403A-98EE-2312174B7CE7}" presName="textNode" presStyleLbl="node1" presStyleIdx="0" presStyleCnt="3">
        <dgm:presLayoutVars>
          <dgm:bulletEnabled val="1"/>
        </dgm:presLayoutVars>
      </dgm:prSet>
      <dgm:spPr/>
    </dgm:pt>
    <dgm:pt modelId="{5350DD17-7775-4DDD-AD30-093FEAFA853D}" type="pres">
      <dgm:prSet presAssocID="{6F789701-D39A-433C-B0F6-D4E370F52F0F}" presName="sibTrans" presStyleCnt="0"/>
      <dgm:spPr/>
    </dgm:pt>
    <dgm:pt modelId="{75478025-7510-4F29-8022-D5BC0A592B99}" type="pres">
      <dgm:prSet presAssocID="{2857E518-F08C-419D-B85B-93CE67ABFBB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4905C-0444-48A1-83A0-D1AFFD6821F1}" type="pres">
      <dgm:prSet presAssocID="{441D4AFB-FA01-4919-9CE0-B6739E00E970}" presName="sibTrans" presStyleCnt="0"/>
      <dgm:spPr/>
    </dgm:pt>
    <dgm:pt modelId="{4EE2B3B6-C32E-4239-9192-9D192F6CCA95}" type="pres">
      <dgm:prSet presAssocID="{62554009-3ACF-406B-BFE5-BE8DA9E0BA6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F4B13-6DEB-4714-8E99-4A3665A86E41}" type="presOf" srcId="{62554009-3ACF-406B-BFE5-BE8DA9E0BA6B}" destId="{4EE2B3B6-C32E-4239-9192-9D192F6CCA95}" srcOrd="0" destOrd="0" presId="urn:microsoft.com/office/officeart/2005/8/layout/hProcess9"/>
    <dgm:cxn modelId="{ED42D480-2488-4F8D-875E-5F1DE0ACBA91}" srcId="{726E7184-60F0-43FF-B515-BC36BAA16559}" destId="{2857E518-F08C-419D-B85B-93CE67ABFBBC}" srcOrd="1" destOrd="0" parTransId="{9C6BDB31-6C74-4EA3-A5D3-551BE2EDFB53}" sibTransId="{441D4AFB-FA01-4919-9CE0-B6739E00E970}"/>
    <dgm:cxn modelId="{3FF6ED8D-4642-43F7-A440-F62527CE3416}" srcId="{726E7184-60F0-43FF-B515-BC36BAA16559}" destId="{6DA6CFB9-80B9-403A-98EE-2312174B7CE7}" srcOrd="0" destOrd="0" parTransId="{94BF8D60-6F40-4D41-ACB8-42F69CBCF8DC}" sibTransId="{6F789701-D39A-433C-B0F6-D4E370F52F0F}"/>
    <dgm:cxn modelId="{7FCE2027-D34C-412A-A69A-BF2B86792CCC}" type="presOf" srcId="{6DA6CFB9-80B9-403A-98EE-2312174B7CE7}" destId="{1C1660AE-594E-4D69-ABE0-11AAAD74FC5D}" srcOrd="0" destOrd="0" presId="urn:microsoft.com/office/officeart/2005/8/layout/hProcess9"/>
    <dgm:cxn modelId="{FA163E98-9B78-4DA3-9FDE-1109F5E8CBAC}" srcId="{726E7184-60F0-43FF-B515-BC36BAA16559}" destId="{62554009-3ACF-406B-BFE5-BE8DA9E0BA6B}" srcOrd="2" destOrd="0" parTransId="{1ECBFE05-0B5B-456C-96F8-0578B4B719BD}" sibTransId="{A6FE35D6-1BAD-4B6E-A206-B4AC214067E3}"/>
    <dgm:cxn modelId="{1AC1902F-D07B-477B-A279-19B5E85C9F18}" type="presOf" srcId="{2857E518-F08C-419D-B85B-93CE67ABFBBC}" destId="{75478025-7510-4F29-8022-D5BC0A592B99}" srcOrd="0" destOrd="0" presId="urn:microsoft.com/office/officeart/2005/8/layout/hProcess9"/>
    <dgm:cxn modelId="{6BCB3C47-F382-4A50-9307-1EF1365DD0BE}" type="presOf" srcId="{726E7184-60F0-43FF-B515-BC36BAA16559}" destId="{839AD1D6-5B3B-4580-9904-AF3C8FEEA9F0}" srcOrd="0" destOrd="0" presId="urn:microsoft.com/office/officeart/2005/8/layout/hProcess9"/>
    <dgm:cxn modelId="{26BEC1DE-82A4-45AF-9EC6-7B964E4F6D04}" type="presParOf" srcId="{839AD1D6-5B3B-4580-9904-AF3C8FEEA9F0}" destId="{00ADA6BB-5AE1-489E-8D12-3978DB1A8108}" srcOrd="0" destOrd="0" presId="urn:microsoft.com/office/officeart/2005/8/layout/hProcess9"/>
    <dgm:cxn modelId="{CC09C515-6232-4470-A841-CD009E7C1D36}" type="presParOf" srcId="{839AD1D6-5B3B-4580-9904-AF3C8FEEA9F0}" destId="{C2D447E8-51EB-4784-A3FD-3503E4294BCB}" srcOrd="1" destOrd="0" presId="urn:microsoft.com/office/officeart/2005/8/layout/hProcess9"/>
    <dgm:cxn modelId="{15708C77-F11A-4D36-8D10-028CB360B481}" type="presParOf" srcId="{C2D447E8-51EB-4784-A3FD-3503E4294BCB}" destId="{1C1660AE-594E-4D69-ABE0-11AAAD74FC5D}" srcOrd="0" destOrd="0" presId="urn:microsoft.com/office/officeart/2005/8/layout/hProcess9"/>
    <dgm:cxn modelId="{8F79F145-1EC6-4C31-A66F-4A6DA87F123F}" type="presParOf" srcId="{C2D447E8-51EB-4784-A3FD-3503E4294BCB}" destId="{5350DD17-7775-4DDD-AD30-093FEAFA853D}" srcOrd="1" destOrd="0" presId="urn:microsoft.com/office/officeart/2005/8/layout/hProcess9"/>
    <dgm:cxn modelId="{EF696365-3786-4F64-9055-C9B1D37FEB5C}" type="presParOf" srcId="{C2D447E8-51EB-4784-A3FD-3503E4294BCB}" destId="{75478025-7510-4F29-8022-D5BC0A592B99}" srcOrd="2" destOrd="0" presId="urn:microsoft.com/office/officeart/2005/8/layout/hProcess9"/>
    <dgm:cxn modelId="{19CBA96A-C5A6-4DD9-AD73-D2AE2B19BD49}" type="presParOf" srcId="{C2D447E8-51EB-4784-A3FD-3503E4294BCB}" destId="{CE14905C-0444-48A1-83A0-D1AFFD6821F1}" srcOrd="3" destOrd="0" presId="urn:microsoft.com/office/officeart/2005/8/layout/hProcess9"/>
    <dgm:cxn modelId="{6C16D7DA-82B7-4F13-BB1E-C578F73792DE}" type="presParOf" srcId="{C2D447E8-51EB-4784-A3FD-3503E4294BCB}" destId="{4EE2B3B6-C32E-4239-9192-9D192F6CCA95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2A3C1-9CFE-4AAF-A3EA-1C4BE439EAC1}" type="datetimeFigureOut">
              <a:rPr lang="cs-CZ" smtClean="0"/>
              <a:pPr/>
              <a:t>26.10.2017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34E32-3B40-4BA8-B28B-94C8EAFCB86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процесс должны быть включены:</a:t>
            </a:r>
          </a:p>
          <a:p>
            <a:r>
              <a:rPr lang="ru-RU" dirty="0" err="1" smtClean="0"/>
              <a:t>Тьютор</a:t>
            </a:r>
            <a:r>
              <a:rPr lang="ru-RU" baseline="0" dirty="0" smtClean="0"/>
              <a:t> – связующее звено – координация взаимодействия на базе центра раннего вмешательства САВА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процесс должны быть включены:</a:t>
            </a:r>
          </a:p>
          <a:p>
            <a:r>
              <a:rPr lang="ru-RU" dirty="0" err="1" smtClean="0"/>
              <a:t>Тьютор</a:t>
            </a:r>
            <a:r>
              <a:rPr lang="ru-RU" baseline="0" dirty="0" smtClean="0"/>
              <a:t> – связующее звено – координация взаимодействия на базе центра раннего вмешательства САВА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1900" y="2000247"/>
            <a:ext cx="8222100" cy="28037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Взаимодействие </a:t>
            </a:r>
            <a:r>
              <a:rPr lang="ru-RU" sz="3600" dirty="0" err="1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тьютора</a:t>
            </a:r>
            <a:r>
              <a:rPr lang="ru-RU" sz="3600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учителя в условиях полной инклюзии</a:t>
            </a:r>
            <a:endParaRPr lang="ru-RU" sz="3600" dirty="0" smtClean="0">
              <a:solidFill>
                <a:schemeClr val="accent4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Ольга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Мезенок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Наиля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Валиева 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www.aba-saba.ru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736" y="195486"/>
            <a:ext cx="4248472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/>
              <a:tblGrid>
                <a:gridCol w="2474965"/>
                <a:gridCol w="1842295"/>
                <a:gridCol w="1491912"/>
                <a:gridCol w="3334828"/>
              </a:tblGrid>
              <a:tr h="95587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Поведение слушателя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72" marR="44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ТАКТ-Описание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72" marR="44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Идентификация - обучение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72" marR="44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0690" indent="45021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Задание в программу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72" marR="44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63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Разложи / назови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Внутри кольца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 кольца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Внутри … кольца,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 … 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Геом.фигура находится внутри … кольца, но вне … 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что лежит внутри/вне … кольца?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положи круг внутри/вне  … кольца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скажи, что ты сделал – я положил круг внутри/вне … кольца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что лежит внутри… , но вне … кольца?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положи круг внутри… , но вне … кольца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скажи, что ты сделал – я положил круг внутри … , но вне … кольца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полным предложением</a:t>
                      </a:r>
                    </a:p>
                  </a:txBody>
                  <a:tcPr marL="44572" marR="44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</a:t>
            </a:r>
            <a:endParaRPr lang="ru-RU" dirty="0"/>
          </a:p>
        </p:txBody>
      </p:sp>
      <p:pic>
        <p:nvPicPr>
          <p:cNvPr id="4" name="Picture 2" descr="http://rudocs.exdat.com/pars_docs/tw_refs/172/171142/171142_html_m72b9a6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94"/>
            <a:ext cx="3357586" cy="3268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900" y="1714494"/>
            <a:ext cx="8222100" cy="2914781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Детский сад №8 п.Дубовое Белгородского района – группа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направленности – 26 детей – 2 года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адаптация и социализация 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генерализация (обобщение) приобретенных навыков в индивидуальном порядке в условиях группы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освоение программы подготовительной группы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920750" y="1924050"/>
            <a:ext cx="8223250" cy="3024188"/>
          </a:xfrm>
        </p:spPr>
        <p:txBody>
          <a:bodyPr/>
          <a:lstStyle/>
          <a:p>
            <a:pPr marL="342900" indent="-34290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6429388" y="142858"/>
            <a:ext cx="2571736" cy="7143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Супервизор/Куратор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Дубовская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СОШ с углубленным изучением отдельных предметов – регулярный класс – регулярный класс – 27 детей – 1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социализация 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коррекция нарушений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освоение программы в полном объеме (модификация заданий)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738188"/>
            <a:ext cx="8101013" cy="76835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Взаимодействие в саду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920750" y="1924050"/>
            <a:ext cx="8223250" cy="3024188"/>
          </a:xfrm>
        </p:spPr>
        <p:txBody>
          <a:bodyPr/>
          <a:lstStyle/>
          <a:p>
            <a:pPr marL="342900" indent="-34290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6429388" y="142858"/>
            <a:ext cx="2571736" cy="7143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Супервизор/Куратор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процесса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900" y="1714494"/>
            <a:ext cx="8222100" cy="3286147"/>
          </a:xfrm>
        </p:spPr>
        <p:txBody>
          <a:bodyPr/>
          <a:lstStyle/>
          <a:p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сопровождение, сбор данных в лист наблюдений, ведение документации, выполнение инструкций учителя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– координация действий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ведение документации, помощь в освоении программы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Куратор – анализ данных, модификация заданий, продвижение по программе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Регулярные встречи: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–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(куратор) – педагоги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образования – родители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0750" y="738188"/>
            <a:ext cx="8223250" cy="768350"/>
          </a:xfrm>
        </p:spPr>
        <p:txBody>
          <a:bodyPr/>
          <a:lstStyle/>
          <a:p>
            <a:r>
              <a:rPr lang="ru-RU" dirty="0" smtClean="0"/>
              <a:t>Организация процесса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2858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верх 6"/>
          <p:cNvSpPr/>
          <p:nvPr/>
        </p:nvSpPr>
        <p:spPr>
          <a:xfrm>
            <a:off x="142844" y="1285866"/>
            <a:ext cx="285720" cy="364333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Индивидуальные занятия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1714494"/>
          <a:ext cx="8786874" cy="328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14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371</Words>
  <Application>Microsoft Office PowerPoint</Application>
  <PresentationFormat>Экран (16:9)</PresentationFormat>
  <Paragraphs>74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Roboto</vt:lpstr>
      <vt:lpstr>Wingdings</vt:lpstr>
      <vt:lpstr>Cambria</vt:lpstr>
      <vt:lpstr>material</vt:lpstr>
      <vt:lpstr>Слайд 1</vt:lpstr>
      <vt:lpstr>Детский сад</vt:lpstr>
      <vt:lpstr>Слайд 3</vt:lpstr>
      <vt:lpstr>Школа</vt:lpstr>
      <vt:lpstr>Взаимодействие в саду</vt:lpstr>
      <vt:lpstr>Организация процесса</vt:lpstr>
      <vt:lpstr>Организация процесса </vt:lpstr>
      <vt:lpstr>Индивидуальные занятия</vt:lpstr>
      <vt:lpstr>Слайд 9</vt:lpstr>
      <vt:lpstr>Слайд 10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Admin</cp:lastModifiedBy>
  <cp:revision>166</cp:revision>
  <dcterms:modified xsi:type="dcterms:W3CDTF">2017-10-26T09:18:00Z</dcterms:modified>
</cp:coreProperties>
</file>