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8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71" r:id="rId11"/>
    <p:sldId id="272" r:id="rId12"/>
    <p:sldId id="277" r:id="rId13"/>
    <p:sldId id="268" r:id="rId14"/>
    <p:sldId id="267" r:id="rId15"/>
    <p:sldId id="273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8F8F8"/>
    <a:srgbClr val="CC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36" autoAdjust="0"/>
    <p:restoredTop sz="92710" autoAdjust="0"/>
  </p:normalViewPr>
  <p:slideViewPr>
    <p:cSldViewPr>
      <p:cViewPr varScale="1">
        <p:scale>
          <a:sx n="67" d="100"/>
          <a:sy n="67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DAD54-FDDF-4A30-8E07-B2F6A90E06AA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07DC3-5B5E-4D75-8B4E-4430A195D1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7937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79F5-B957-4C44-8DA6-C3FA20A76AB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3554-B289-494A-A53F-A0F3C19EB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79F5-B957-4C44-8DA6-C3FA20A76AB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3554-B289-494A-A53F-A0F3C19EB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79F5-B957-4C44-8DA6-C3FA20A76AB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3554-B289-494A-A53F-A0F3C19EB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79F5-B957-4C44-8DA6-C3FA20A76AB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3554-B289-494A-A53F-A0F3C19EB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79F5-B957-4C44-8DA6-C3FA20A76AB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3554-B289-494A-A53F-A0F3C19EB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79F5-B957-4C44-8DA6-C3FA20A76AB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3554-B289-494A-A53F-A0F3C19EB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79F5-B957-4C44-8DA6-C3FA20A76AB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3554-B289-494A-A53F-A0F3C19EB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79F5-B957-4C44-8DA6-C3FA20A76AB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3554-B289-494A-A53F-A0F3C19EB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79F5-B957-4C44-8DA6-C3FA20A76AB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3554-B289-494A-A53F-A0F3C19EB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79F5-B957-4C44-8DA6-C3FA20A76AB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3554-B289-494A-A53F-A0F3C19EB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79F5-B957-4C44-8DA6-C3FA20A76AB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3554-B289-494A-A53F-A0F3C19EB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C79F5-B957-4C44-8DA6-C3FA20A76AB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C3554-B289-494A-A53F-A0F3C19EB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6.jpeg"/><Relationship Id="rId7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90;&#1074;&#1086;&#1088;%20&#1075;&#1088;&#1091;&#1087;&#1087;&#1072;%20&#1096;&#1072;&#1093;&#1084;&#1072;&#1090;&#1099;%20&#1052;&#1041;&#1044;&#1054;&#1059;%20&#8470;%2076\Vitas_-_SHahmaty_(iPleer.fm).mp3" TargetMode="Externa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&#1090;&#1074;&#1086;&#1088;%20&#1075;&#1088;&#1091;&#1087;&#1087;&#1072;%20&#1096;&#1072;&#1093;&#1084;&#1072;&#1090;&#1099;%20&#1052;&#1041;&#1044;&#1054;&#1059;%20&#8470;%2076\&#1074;&#1080;&#1076;&#1077;&#1086;%20&#1089;&#1082;&#1072;&#1079;&#1082;&#1072;%20&#1052;&#1041;&#1044;&#1054;&#1059;%20&#8470;%2076.AVI" TargetMode="External"/><Relationship Id="rId1" Type="http://schemas.openxmlformats.org/officeDocument/2006/relationships/video" Target="file:///G:\&#1089;&#1082;&#1072;&#1079;&#1082;&#1072;%20&#1087;&#1088;&#1086;%20&#1096;&#1072;&#1093;&#1084;&#1072;&#1090;&#1099;.AVI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jpe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892971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БУДУЩИм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Шахматистам </a:t>
            </a:r>
            <a:r>
              <a:rPr lang="ru-RU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белогорья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2132857"/>
            <a:ext cx="56886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dirty="0" smtClean="0">
              <a:latin typeface="Bookman Old Style" pitchFamily="18" charset="0"/>
            </a:endParaRPr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endParaRPr lang="ru-RU" i="1" dirty="0" smtClean="0">
              <a:latin typeface="Bookman Old Style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29256" y="4071942"/>
            <a:ext cx="34290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>
                <a:latin typeface="Bookman Old Style" pitchFamily="18" charset="0"/>
              </a:rPr>
              <a:t>МБДОУ </a:t>
            </a:r>
            <a:r>
              <a:rPr lang="ru-RU" i="1" dirty="0" err="1" smtClean="0">
                <a:latin typeface="Bookman Old Style" pitchFamily="18" charset="0"/>
              </a:rPr>
              <a:t>д\с</a:t>
            </a:r>
            <a:r>
              <a:rPr lang="ru-RU" i="1" dirty="0" smtClean="0">
                <a:latin typeface="Bookman Old Style" pitchFamily="18" charset="0"/>
              </a:rPr>
              <a:t> №76 г.Белгорода</a:t>
            </a:r>
          </a:p>
          <a:p>
            <a:pPr algn="r"/>
            <a:r>
              <a:rPr lang="ru-RU" i="1" dirty="0" smtClean="0">
                <a:latin typeface="Bookman Old Style" pitchFamily="18" charset="0"/>
              </a:rPr>
              <a:t>Презентацию выполнили</a:t>
            </a:r>
          </a:p>
          <a:p>
            <a:pPr algn="r"/>
            <a:r>
              <a:rPr lang="ru-RU" dirty="0" smtClean="0">
                <a:latin typeface="Bookman Old Style" pitchFamily="18" charset="0"/>
              </a:rPr>
              <a:t>Ст.воспитатель: Огурцова И.А.</a:t>
            </a:r>
          </a:p>
          <a:p>
            <a:pPr algn="r"/>
            <a:r>
              <a:rPr lang="ru-RU" dirty="0" smtClean="0">
                <a:latin typeface="Bookman Old Style" pitchFamily="18" charset="0"/>
              </a:rPr>
              <a:t>Воспитатели: Беляева И.В.</a:t>
            </a:r>
          </a:p>
          <a:p>
            <a:pPr algn="r"/>
            <a:r>
              <a:rPr lang="ru-RU" dirty="0" smtClean="0">
                <a:latin typeface="Bookman Old Style" pitchFamily="18" charset="0"/>
              </a:rPr>
              <a:t>Зайцева Е.Г.</a:t>
            </a:r>
          </a:p>
          <a:p>
            <a:pPr algn="r"/>
            <a:r>
              <a:rPr lang="ru-RU" i="1" dirty="0" smtClean="0">
                <a:latin typeface="Bookman Old Style" pitchFamily="18" charset="0"/>
              </a:rPr>
              <a:t>г. Белгород, 2018 год</a:t>
            </a:r>
          </a:p>
        </p:txBody>
      </p:sp>
      <p:pic>
        <p:nvPicPr>
          <p:cNvPr id="6" name="Рисунок 5" descr="Изображение выглядит как трава, внешний, объект, дерево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CB751372-4B26-43D8-8A19-1B098E23B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285992"/>
            <a:ext cx="3306743" cy="256329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Рисунок 6" descr="Изображение выглядит как объект, ребенок, человек, внутренни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76FEBF80-6BC4-4EFB-8D79-8EF9420686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22" y="4143380"/>
            <a:ext cx="3071834" cy="250341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шахматная дос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052736"/>
            <a:ext cx="5488330" cy="54292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5856" y="260648"/>
            <a:ext cx="3729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ХОД КОНЕМ</a:t>
            </a: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12976"/>
            <a:ext cx="4333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2656"/>
            <a:ext cx="4333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шахматная дос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24744"/>
            <a:ext cx="5488330" cy="54292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6" y="332656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РАССТАВЬ ФЕРЗЕЙ</a:t>
            </a: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C:\Documents and Settings\Admin\Рабочий стол\книги шахматы\фигуры для ИД\ферзь чё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32656"/>
            <a:ext cx="500066" cy="465584"/>
          </a:xfrm>
          <a:prstGeom prst="rect">
            <a:avLst/>
          </a:prstGeom>
          <a:noFill/>
        </p:spPr>
      </p:pic>
      <p:pic>
        <p:nvPicPr>
          <p:cNvPr id="7" name="Picture 5" descr="C:\Documents and Settings\Admin\Рабочий стол\книги шахматы\фигуры для ИД\ферзь чё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805264"/>
            <a:ext cx="500066" cy="465584"/>
          </a:xfrm>
          <a:prstGeom prst="rect">
            <a:avLst/>
          </a:prstGeom>
          <a:noFill/>
        </p:spPr>
      </p:pic>
      <p:pic>
        <p:nvPicPr>
          <p:cNvPr id="8" name="Picture 4" descr="C:\Documents and Settings\Admin\Рабочий стол\книги шахматы\фигуры для ИД\ферзь бе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63888" y="1412776"/>
            <a:ext cx="500066" cy="470024"/>
          </a:xfrm>
          <a:prstGeom prst="rect">
            <a:avLst/>
          </a:prstGeom>
          <a:noFill/>
        </p:spPr>
      </p:pic>
      <p:pic>
        <p:nvPicPr>
          <p:cNvPr id="9" name="Picture 4" descr="C:\Documents and Settings\Admin\Рабочий стол\книги шахматы\фигуры для ИД\ферзь бе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300192" y="332656"/>
            <a:ext cx="500066" cy="470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шахматная дос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836712"/>
            <a:ext cx="5488330" cy="5429288"/>
          </a:xfrm>
          <a:prstGeom prst="rect">
            <a:avLst/>
          </a:prstGeom>
          <a:noFill/>
        </p:spPr>
      </p:pic>
      <p:pic>
        <p:nvPicPr>
          <p:cNvPr id="6" name="Picture 6" descr="C:\Documents and Settings\Admin\Рабочий стол\книги шахматы\фигуры для ИД\король чё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700808"/>
            <a:ext cx="505463" cy="500066"/>
          </a:xfrm>
          <a:prstGeom prst="rect">
            <a:avLst/>
          </a:prstGeom>
          <a:noFill/>
        </p:spPr>
      </p:pic>
      <p:pic>
        <p:nvPicPr>
          <p:cNvPr id="7" name="Picture 5" descr="C:\Documents and Settings\Admin\Рабочий стол\книги шахматы\фигуры для ИД\король бе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067944" y="2924944"/>
            <a:ext cx="510565" cy="500066"/>
          </a:xfrm>
          <a:prstGeom prst="rect">
            <a:avLst/>
          </a:prstGeom>
          <a:noFill/>
        </p:spPr>
      </p:pic>
      <p:pic>
        <p:nvPicPr>
          <p:cNvPr id="9" name="Picture 6" descr="C:\Documents and Settings\Admin\Рабочий стол\книги шахматы\фигуры для ИД\король чё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6803" y="124420"/>
            <a:ext cx="505463" cy="50006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699792" y="116632"/>
            <a:ext cx="3241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ПОЧЕМУ НИЧЬЯ?</a:t>
            </a:r>
            <a:endParaRPr lang="ru-RU" sz="3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шахматная дос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052736"/>
            <a:ext cx="5488330" cy="5429288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клубничк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1124744"/>
            <a:ext cx="1238258" cy="928694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Рабочий стол\гриб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5013176"/>
            <a:ext cx="659428" cy="642942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гриб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3861048"/>
            <a:ext cx="488956" cy="546859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гриб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5661248"/>
            <a:ext cx="642942" cy="642942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Рабочий стол\гриб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5085184"/>
            <a:ext cx="605794" cy="571504"/>
          </a:xfrm>
          <a:prstGeom prst="rect">
            <a:avLst/>
          </a:prstGeom>
          <a:noFill/>
        </p:spPr>
      </p:pic>
      <p:pic>
        <p:nvPicPr>
          <p:cNvPr id="15" name="Picture 4" descr="C:\Documents and Settings\Admin\Рабочий стол\книги шахматы\фигуры для ИД\ладья чёр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5733256"/>
            <a:ext cx="428628" cy="503959"/>
          </a:xfrm>
          <a:prstGeom prst="rect">
            <a:avLst/>
          </a:prstGeom>
          <a:noFill/>
        </p:spPr>
      </p:pic>
      <p:pic>
        <p:nvPicPr>
          <p:cNvPr id="16" name="Picture 2" descr="C:\Documents and Settings\Admin\Рабочий стол\гриб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5013176"/>
            <a:ext cx="659428" cy="642942"/>
          </a:xfrm>
          <a:prstGeom prst="rect">
            <a:avLst/>
          </a:prstGeom>
          <a:noFill/>
        </p:spPr>
      </p:pic>
      <p:pic>
        <p:nvPicPr>
          <p:cNvPr id="17" name="Picture 2" descr="C:\Documents and Settings\Admin\Рабочий стол\гриб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2500306"/>
            <a:ext cx="659428" cy="642942"/>
          </a:xfrm>
          <a:prstGeom prst="rect">
            <a:avLst/>
          </a:prstGeom>
          <a:noFill/>
        </p:spPr>
      </p:pic>
      <p:pic>
        <p:nvPicPr>
          <p:cNvPr id="18" name="Picture 2" descr="C:\Documents and Settings\Admin\Рабочий стол\гриб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1268760"/>
            <a:ext cx="659428" cy="642942"/>
          </a:xfrm>
          <a:prstGeom prst="rect">
            <a:avLst/>
          </a:prstGeom>
          <a:noFill/>
        </p:spPr>
      </p:pic>
      <p:pic>
        <p:nvPicPr>
          <p:cNvPr id="19" name="Picture 2" descr="C:\Documents and Settings\Admin\Рабочий стол\гриб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3068960"/>
            <a:ext cx="659428" cy="642942"/>
          </a:xfrm>
          <a:prstGeom prst="rect">
            <a:avLst/>
          </a:prstGeom>
          <a:noFill/>
        </p:spPr>
      </p:pic>
      <p:pic>
        <p:nvPicPr>
          <p:cNvPr id="20" name="Picture 4" descr="C:\Documents and Settings\Admin\Рабочий стол\гриб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4429132"/>
            <a:ext cx="642942" cy="642942"/>
          </a:xfrm>
          <a:prstGeom prst="rect">
            <a:avLst/>
          </a:prstGeom>
          <a:noFill/>
        </p:spPr>
      </p:pic>
      <p:pic>
        <p:nvPicPr>
          <p:cNvPr id="21" name="Picture 4" descr="C:\Documents and Settings\Admin\Рабочий стол\гриб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4365104"/>
            <a:ext cx="642942" cy="642942"/>
          </a:xfrm>
          <a:prstGeom prst="rect">
            <a:avLst/>
          </a:prstGeom>
          <a:noFill/>
        </p:spPr>
      </p:pic>
      <p:pic>
        <p:nvPicPr>
          <p:cNvPr id="22" name="Picture 4" descr="C:\Documents and Settings\Admin\Рабочий стол\гриб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1844824"/>
            <a:ext cx="642942" cy="642942"/>
          </a:xfrm>
          <a:prstGeom prst="rect">
            <a:avLst/>
          </a:prstGeom>
          <a:noFill/>
        </p:spPr>
      </p:pic>
      <p:pic>
        <p:nvPicPr>
          <p:cNvPr id="23" name="Picture 5" descr="C:\Documents and Settings\Admin\Рабочий стол\гриб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2492896"/>
            <a:ext cx="605794" cy="571504"/>
          </a:xfrm>
          <a:prstGeom prst="rect">
            <a:avLst/>
          </a:prstGeom>
          <a:noFill/>
        </p:spPr>
      </p:pic>
      <p:pic>
        <p:nvPicPr>
          <p:cNvPr id="25" name="Picture 5" descr="C:\Documents and Settings\Admin\Рабочий стол\гриб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3786190"/>
            <a:ext cx="605794" cy="571504"/>
          </a:xfrm>
          <a:prstGeom prst="rect">
            <a:avLst/>
          </a:prstGeom>
          <a:noFill/>
        </p:spPr>
      </p:pic>
      <p:pic>
        <p:nvPicPr>
          <p:cNvPr id="26" name="Picture 3" descr="C:\Documents and Settings\Admin\Рабочий стол\гриб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1988840"/>
            <a:ext cx="488956" cy="546859"/>
          </a:xfrm>
          <a:prstGeom prst="rect">
            <a:avLst/>
          </a:prstGeom>
          <a:noFill/>
        </p:spPr>
      </p:pic>
      <p:pic>
        <p:nvPicPr>
          <p:cNvPr id="27" name="Picture 3" descr="C:\Documents and Settings\Admin\Рабочий стол\гриб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2492896"/>
            <a:ext cx="488956" cy="546859"/>
          </a:xfrm>
          <a:prstGeom prst="rect">
            <a:avLst/>
          </a:prstGeom>
          <a:noFill/>
        </p:spPr>
      </p:pic>
      <p:pic>
        <p:nvPicPr>
          <p:cNvPr id="28" name="Picture 3" descr="C:\Documents and Settings\Admin\Рабочий стол\гриб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3789040"/>
            <a:ext cx="488956" cy="546859"/>
          </a:xfrm>
          <a:prstGeom prst="rect">
            <a:avLst/>
          </a:prstGeom>
          <a:noFill/>
        </p:spPr>
      </p:pic>
      <p:pic>
        <p:nvPicPr>
          <p:cNvPr id="29" name="Picture 3" descr="C:\Documents and Settings\Admin\Рабочий стол\гриб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3789040"/>
            <a:ext cx="488956" cy="546859"/>
          </a:xfrm>
          <a:prstGeom prst="rect">
            <a:avLst/>
          </a:prstGeom>
          <a:noFill/>
        </p:spPr>
      </p:pic>
      <p:pic>
        <p:nvPicPr>
          <p:cNvPr id="24" name="Picture 3" descr="C:\Documents and Settings\Admin\Рабочий стол\клубничк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116632"/>
            <a:ext cx="1238258" cy="928694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1835696" y="260648"/>
            <a:ext cx="5254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ИГРА: «Съешь клубничку»</a:t>
            </a:r>
            <a:endParaRPr lang="ru-RU" sz="3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шахматная дос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24744"/>
            <a:ext cx="5488330" cy="5429288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клубничк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1124744"/>
            <a:ext cx="1238258" cy="928694"/>
          </a:xfrm>
          <a:prstGeom prst="rect">
            <a:avLst/>
          </a:prstGeom>
          <a:noFill/>
        </p:spPr>
      </p:pic>
      <p:pic>
        <p:nvPicPr>
          <p:cNvPr id="8" name="Picture 3" descr="C:\Documents and Settings\Admin\Рабочий стол\книги шахматы\фигуры для ИД\пешка бе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139952" y="5085184"/>
            <a:ext cx="443645" cy="571504"/>
          </a:xfrm>
          <a:prstGeom prst="rect">
            <a:avLst/>
          </a:prstGeom>
          <a:noFill/>
        </p:spPr>
      </p:pic>
      <p:pic>
        <p:nvPicPr>
          <p:cNvPr id="9" name="Picture 2" descr="C:\Documents and Settings\Admin\Рабочий стол\книги шахматы\фигуры для ИД\пешка чёр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419872" y="4509120"/>
            <a:ext cx="376961" cy="500066"/>
          </a:xfrm>
          <a:prstGeom prst="rect">
            <a:avLst/>
          </a:prstGeom>
          <a:noFill/>
        </p:spPr>
      </p:pic>
      <p:pic>
        <p:nvPicPr>
          <p:cNvPr id="10" name="Picture 5" descr="C:\Documents and Settings\Admin\Рабочий стол\книги шахматы\фигуры для ИД\ферзь чёр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2060848"/>
            <a:ext cx="500066" cy="465584"/>
          </a:xfrm>
          <a:prstGeom prst="rect">
            <a:avLst/>
          </a:prstGeom>
          <a:noFill/>
        </p:spPr>
      </p:pic>
      <p:pic>
        <p:nvPicPr>
          <p:cNvPr id="11" name="Picture 4" descr="C:\Documents and Settings\Admin\Рабочий стол\книги шахматы\фигуры для ИД\ладья чёр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2636912"/>
            <a:ext cx="428628" cy="503959"/>
          </a:xfrm>
          <a:prstGeom prst="rect">
            <a:avLst/>
          </a:prstGeom>
          <a:noFill/>
        </p:spPr>
      </p:pic>
      <p:pic>
        <p:nvPicPr>
          <p:cNvPr id="13" name="Picture 5" descr="C:\Documents and Settings\Admin\Рабочий стол\книги шахматы\фигуры для ИД\слон чёр 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3861048"/>
            <a:ext cx="547356" cy="571504"/>
          </a:xfrm>
          <a:prstGeom prst="rect">
            <a:avLst/>
          </a:prstGeom>
          <a:noFill/>
        </p:spPr>
      </p:pic>
      <p:pic>
        <p:nvPicPr>
          <p:cNvPr id="14" name="Picture 2" descr="C:\Documents and Settings\Admin\Рабочий стол\книги шахматы\фигуры для ИД\конь чёр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3212976"/>
            <a:ext cx="507259" cy="500066"/>
          </a:xfrm>
          <a:prstGeom prst="rect">
            <a:avLst/>
          </a:prstGeom>
          <a:noFill/>
        </p:spPr>
      </p:pic>
      <p:pic>
        <p:nvPicPr>
          <p:cNvPr id="12" name="Picture 3" descr="C:\Documents and Settings\Admin\Рабочий стол\клубничк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88640"/>
            <a:ext cx="1238258" cy="92869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051720" y="332656"/>
            <a:ext cx="5254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ИГРА: «Съешь клубничку»</a:t>
            </a:r>
            <a:endParaRPr lang="ru-RU" sz="3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шахматная дос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80728"/>
            <a:ext cx="5488330" cy="5429288"/>
          </a:xfrm>
          <a:prstGeom prst="rect">
            <a:avLst/>
          </a:prstGeom>
          <a:noFill/>
        </p:spPr>
      </p:pic>
      <p:pic>
        <p:nvPicPr>
          <p:cNvPr id="15" name="Picture 5" descr="C:\Documents and Settings\Admin\Рабочий стол\книги шахматы\фигуры для ИД\король бел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123728" y="3140968"/>
            <a:ext cx="510565" cy="500066"/>
          </a:xfrm>
          <a:prstGeom prst="rect">
            <a:avLst/>
          </a:prstGeom>
          <a:noFill/>
        </p:spPr>
      </p:pic>
      <p:pic>
        <p:nvPicPr>
          <p:cNvPr id="16" name="Picture 6" descr="C:\Documents and Settings\Admin\Рабочий стол\книги шахматы\фигуры для ИД\король чё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844824"/>
            <a:ext cx="505463" cy="500066"/>
          </a:xfrm>
          <a:prstGeom prst="rect">
            <a:avLst/>
          </a:prstGeom>
          <a:noFill/>
        </p:spPr>
      </p:pic>
      <p:pic>
        <p:nvPicPr>
          <p:cNvPr id="8" name="Picture 4" descr="C:\Documents and Settings\Admin\Рабочий стол\книги шахматы\фигуры для ИД\слон бел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068960"/>
            <a:ext cx="500066" cy="517486"/>
          </a:xfrm>
          <a:prstGeom prst="rect">
            <a:avLst/>
          </a:prstGeom>
          <a:noFill/>
        </p:spPr>
      </p:pic>
      <p:pic>
        <p:nvPicPr>
          <p:cNvPr id="9" name="Picture 4" descr="C:\Documents and Settings\Admin\Рабочий стол\книги шахматы\фигуры для ИД\слон бел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068960"/>
            <a:ext cx="500066" cy="51748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987824" y="116632"/>
            <a:ext cx="3171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Мат </a:t>
            </a:r>
            <a:r>
              <a:rPr lang="ru-RU" sz="3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три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хода</a:t>
            </a:r>
            <a:endParaRPr lang="ru-RU" sz="3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1142984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Спасибо за игру!!!</a:t>
            </a:r>
            <a:endParaRPr lang="ru-RU" sz="4800" b="1" dirty="0"/>
          </a:p>
        </p:txBody>
      </p:sp>
      <p:pic>
        <p:nvPicPr>
          <p:cNvPr id="3" name="Vitas_-_SHahmaty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491880" y="3276600"/>
            <a:ext cx="1232520" cy="1232520"/>
          </a:xfrm>
          <a:prstGeom prst="rect">
            <a:avLst/>
          </a:prstGeom>
        </p:spPr>
      </p:pic>
      <p:pic>
        <p:nvPicPr>
          <p:cNvPr id="4" name="Рисунок 3" descr="detsad-136686-139565948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1071546"/>
            <a:ext cx="7358114" cy="5515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6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СКАЗКА ПРО ШАХМАТЫ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казка про шахматы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0" y="1576388"/>
            <a:ext cx="6096000" cy="4572000"/>
          </a:xfrm>
          <a:prstGeom prst="rect">
            <a:avLst/>
          </a:prstGeom>
        </p:spPr>
      </p:pic>
      <p:pic>
        <p:nvPicPr>
          <p:cNvPr id="12" name="видео сказка МБДОУ № 76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1547664" y="1124744"/>
            <a:ext cx="6096000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56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шахматная дос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928670"/>
            <a:ext cx="5993810" cy="5929330"/>
          </a:xfrm>
          <a:prstGeom prst="rect">
            <a:avLst/>
          </a:prstGeom>
          <a:noFill/>
        </p:spPr>
      </p:pic>
      <p:pic>
        <p:nvPicPr>
          <p:cNvPr id="2" name="Picture 2" descr="C:\Documents and Settings\Admin\Рабочий стол\диагональ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857232"/>
            <a:ext cx="6072230" cy="6000768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горизонтал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142984"/>
            <a:ext cx="5643601" cy="670357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вертикал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643042" y="1142984"/>
            <a:ext cx="681106" cy="5357850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книги шахматы\фигуры для ИД\король бел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857620" y="6000768"/>
            <a:ext cx="571504" cy="559752"/>
          </a:xfrm>
          <a:prstGeom prst="rect">
            <a:avLst/>
          </a:prstGeom>
          <a:noFill/>
        </p:spPr>
      </p:pic>
      <p:pic>
        <p:nvPicPr>
          <p:cNvPr id="2054" name="Picture 6" descr="C:\Documents and Settings\Admin\Рабочий стол\книги шахматы\фигуры для ИД\король чёр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1214422"/>
            <a:ext cx="577672" cy="571504"/>
          </a:xfrm>
          <a:prstGeom prst="rect">
            <a:avLst/>
          </a:prstGeom>
          <a:noFill/>
        </p:spPr>
      </p:pic>
      <p:pic>
        <p:nvPicPr>
          <p:cNvPr id="13" name="Picture 5" descr="C:\Documents and Settings\Admin\Рабочий стол\книги шахматы\фигуры для ИД\ферзь чёр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1285860"/>
            <a:ext cx="500066" cy="465584"/>
          </a:xfrm>
          <a:prstGeom prst="rect">
            <a:avLst/>
          </a:prstGeom>
          <a:noFill/>
        </p:spPr>
      </p:pic>
      <p:pic>
        <p:nvPicPr>
          <p:cNvPr id="14" name="Picture 4" descr="C:\Documents and Settings\Admin\Рабочий стол\книги шахматы\фигуры для ИД\ферзь бел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4572000" y="6072206"/>
            <a:ext cx="500066" cy="470024"/>
          </a:xfrm>
          <a:prstGeom prst="rect">
            <a:avLst/>
          </a:prstGeom>
          <a:noFill/>
        </p:spPr>
      </p:pic>
      <p:pic>
        <p:nvPicPr>
          <p:cNvPr id="15" name="Picture 4" descr="C:\Documents and Settings\Admin\Рабочий стол\книги шахматы\фигуры для ИД\ладья чёр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57356" y="1285860"/>
            <a:ext cx="428628" cy="503960"/>
          </a:xfrm>
          <a:prstGeom prst="rect">
            <a:avLst/>
          </a:prstGeom>
          <a:noFill/>
        </p:spPr>
      </p:pic>
      <p:pic>
        <p:nvPicPr>
          <p:cNvPr id="16" name="Picture 5" descr="C:\Documents and Settings\Admin\Рабочий стол\книги шахматы\фигуры для ИД\ладья бел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57356" y="6072206"/>
            <a:ext cx="428628" cy="493892"/>
          </a:xfrm>
          <a:prstGeom prst="rect">
            <a:avLst/>
          </a:prstGeom>
          <a:noFill/>
        </p:spPr>
      </p:pic>
      <p:pic>
        <p:nvPicPr>
          <p:cNvPr id="17" name="Picture 2" descr="C:\Documents and Settings\Admin\Рабочий стол\книги шахматы\фигуры для ИД\конь чёр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00298" y="1285860"/>
            <a:ext cx="507259" cy="500066"/>
          </a:xfrm>
          <a:prstGeom prst="rect">
            <a:avLst/>
          </a:prstGeom>
          <a:noFill/>
        </p:spPr>
      </p:pic>
      <p:pic>
        <p:nvPicPr>
          <p:cNvPr id="18" name="Picture 3" descr="C:\Documents and Settings\Admin\Рабочий стол\книги шахматы\фигуры для ИД\конь бел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0298" y="6075705"/>
            <a:ext cx="500066" cy="496567"/>
          </a:xfrm>
          <a:prstGeom prst="rect">
            <a:avLst/>
          </a:prstGeom>
          <a:noFill/>
        </p:spPr>
      </p:pic>
      <p:pic>
        <p:nvPicPr>
          <p:cNvPr id="19" name="Picture 2" descr="C:\Documents and Settings\Admin\Рабочий стол\книги шахматы\фигуры для ИД\пешка чёр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1857356" y="1928802"/>
            <a:ext cx="430813" cy="571504"/>
          </a:xfrm>
          <a:prstGeom prst="rect">
            <a:avLst/>
          </a:prstGeom>
          <a:noFill/>
        </p:spPr>
      </p:pic>
      <p:pic>
        <p:nvPicPr>
          <p:cNvPr id="20" name="Picture 3" descr="C:\Documents and Settings\Admin\Рабочий стол\книги шахматы\фигуры для ИД\пешка бел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1785918" y="5357826"/>
            <a:ext cx="428628" cy="552159"/>
          </a:xfrm>
          <a:prstGeom prst="rect">
            <a:avLst/>
          </a:prstGeom>
          <a:noFill/>
        </p:spPr>
      </p:pic>
      <p:pic>
        <p:nvPicPr>
          <p:cNvPr id="21" name="Picture 4" descr="C:\Documents and Settings\Admin\Рабочий стол\книги шахматы\фигуры для ИД\ладья чёр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43702" y="1285860"/>
            <a:ext cx="428628" cy="503960"/>
          </a:xfrm>
          <a:prstGeom prst="rect">
            <a:avLst/>
          </a:prstGeom>
          <a:noFill/>
        </p:spPr>
      </p:pic>
      <p:pic>
        <p:nvPicPr>
          <p:cNvPr id="22" name="Picture 2" descr="C:\Documents and Settings\Admin\Рабочий стол\книги шахматы\фигуры для ИД\конь чёр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29322" y="1285860"/>
            <a:ext cx="507259" cy="500066"/>
          </a:xfrm>
          <a:prstGeom prst="rect">
            <a:avLst/>
          </a:prstGeom>
          <a:noFill/>
        </p:spPr>
      </p:pic>
      <p:pic>
        <p:nvPicPr>
          <p:cNvPr id="23" name="Picture 5" descr="C:\Documents and Settings\Admin\Рабочий стол\книги шахматы\фигуры для ИД\слон чёр 1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14678" y="1285860"/>
            <a:ext cx="478937" cy="500066"/>
          </a:xfrm>
          <a:prstGeom prst="rect">
            <a:avLst/>
          </a:prstGeom>
          <a:noFill/>
        </p:spPr>
      </p:pic>
      <p:pic>
        <p:nvPicPr>
          <p:cNvPr id="24" name="Picture 4" descr="C:\Documents and Settings\Admin\Рабочий стол\книги шахматы\фигуры для ИД\слон бел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14678" y="6072206"/>
            <a:ext cx="500066" cy="517486"/>
          </a:xfrm>
          <a:prstGeom prst="rect">
            <a:avLst/>
          </a:prstGeom>
          <a:noFill/>
        </p:spPr>
      </p:pic>
      <p:pic>
        <p:nvPicPr>
          <p:cNvPr id="25" name="Picture 5" descr="C:\Documents and Settings\Admin\Рабочий стол\книги шахматы\фигуры для ИД\слон чёр 1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86380" y="1285860"/>
            <a:ext cx="478937" cy="500066"/>
          </a:xfrm>
          <a:prstGeom prst="rect">
            <a:avLst/>
          </a:prstGeom>
          <a:noFill/>
        </p:spPr>
      </p:pic>
      <p:pic>
        <p:nvPicPr>
          <p:cNvPr id="26" name="Picture 2" descr="C:\Documents and Settings\Admin\Рабочий стол\книги шахматы\фигуры для ИД\пешка чёр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2500298" y="1928802"/>
            <a:ext cx="430813" cy="571504"/>
          </a:xfrm>
          <a:prstGeom prst="rect">
            <a:avLst/>
          </a:prstGeom>
          <a:noFill/>
        </p:spPr>
      </p:pic>
      <p:pic>
        <p:nvPicPr>
          <p:cNvPr id="27" name="Picture 2" descr="C:\Documents and Settings\Admin\Рабочий стол\книги шахматы\фигуры для ИД\пешка чёр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3214678" y="1928802"/>
            <a:ext cx="430813" cy="571504"/>
          </a:xfrm>
          <a:prstGeom prst="rect">
            <a:avLst/>
          </a:prstGeom>
          <a:noFill/>
        </p:spPr>
      </p:pic>
      <p:pic>
        <p:nvPicPr>
          <p:cNvPr id="28" name="Picture 2" descr="C:\Documents and Settings\Admin\Рабочий стол\книги шахматы\фигуры для ИД\пешка чёр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3929058" y="1928802"/>
            <a:ext cx="430813" cy="571504"/>
          </a:xfrm>
          <a:prstGeom prst="rect">
            <a:avLst/>
          </a:prstGeom>
          <a:noFill/>
        </p:spPr>
      </p:pic>
      <p:pic>
        <p:nvPicPr>
          <p:cNvPr id="29" name="Picture 2" descr="C:\Documents and Settings\Admin\Рабочий стол\книги шахматы\фигуры для ИД\пешка чёр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4572000" y="1928802"/>
            <a:ext cx="430813" cy="571504"/>
          </a:xfrm>
          <a:prstGeom prst="rect">
            <a:avLst/>
          </a:prstGeom>
          <a:noFill/>
        </p:spPr>
      </p:pic>
      <p:pic>
        <p:nvPicPr>
          <p:cNvPr id="30" name="Picture 2" descr="C:\Documents and Settings\Admin\Рабочий стол\книги шахматы\фигуры для ИД\пешка чёр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5286380" y="1928802"/>
            <a:ext cx="430813" cy="571504"/>
          </a:xfrm>
          <a:prstGeom prst="rect">
            <a:avLst/>
          </a:prstGeom>
          <a:noFill/>
        </p:spPr>
      </p:pic>
      <p:pic>
        <p:nvPicPr>
          <p:cNvPr id="31" name="Picture 2" descr="C:\Documents and Settings\Admin\Рабочий стол\книги шахматы\фигуры для ИД\пешка чёр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6000760" y="1928802"/>
            <a:ext cx="430813" cy="571504"/>
          </a:xfrm>
          <a:prstGeom prst="rect">
            <a:avLst/>
          </a:prstGeom>
          <a:noFill/>
        </p:spPr>
      </p:pic>
      <p:pic>
        <p:nvPicPr>
          <p:cNvPr id="32" name="Picture 2" descr="C:\Documents and Settings\Admin\Рабочий стол\книги шахматы\фигуры для ИД\пешка чёр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6715140" y="1928802"/>
            <a:ext cx="430813" cy="571504"/>
          </a:xfrm>
          <a:prstGeom prst="rect">
            <a:avLst/>
          </a:prstGeom>
          <a:noFill/>
        </p:spPr>
      </p:pic>
      <p:pic>
        <p:nvPicPr>
          <p:cNvPr id="33" name="Picture 5" descr="C:\Documents and Settings\Admin\Рабочий стол\книги шахматы\фигуры для ИД\ладья бел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15140" y="6072206"/>
            <a:ext cx="428628" cy="493892"/>
          </a:xfrm>
          <a:prstGeom prst="rect">
            <a:avLst/>
          </a:prstGeom>
          <a:noFill/>
        </p:spPr>
      </p:pic>
      <p:pic>
        <p:nvPicPr>
          <p:cNvPr id="34" name="Picture 4" descr="C:\Documents and Settings\Admin\Рабочий стол\книги шахматы\фигуры для ИД\слон бел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286380" y="6072206"/>
            <a:ext cx="500066" cy="517486"/>
          </a:xfrm>
          <a:prstGeom prst="rect">
            <a:avLst/>
          </a:prstGeom>
          <a:noFill/>
        </p:spPr>
      </p:pic>
      <p:pic>
        <p:nvPicPr>
          <p:cNvPr id="35" name="Picture 3" descr="C:\Documents and Settings\Admin\Рабочий стол\книги шахматы\фигуры для ИД\конь бел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29322" y="6072206"/>
            <a:ext cx="500066" cy="496567"/>
          </a:xfrm>
          <a:prstGeom prst="rect">
            <a:avLst/>
          </a:prstGeom>
          <a:noFill/>
        </p:spPr>
      </p:pic>
      <p:pic>
        <p:nvPicPr>
          <p:cNvPr id="36" name="Picture 3" descr="C:\Documents and Settings\Admin\Рабочий стол\книги шахматы\фигуры для ИД\пешка бел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2571736" y="5357826"/>
            <a:ext cx="428628" cy="552159"/>
          </a:xfrm>
          <a:prstGeom prst="rect">
            <a:avLst/>
          </a:prstGeom>
          <a:noFill/>
        </p:spPr>
      </p:pic>
      <p:pic>
        <p:nvPicPr>
          <p:cNvPr id="37" name="Picture 3" descr="C:\Documents and Settings\Admin\Рабочий стол\книги шахматы\фигуры для ИД\пешка бел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3214678" y="5357826"/>
            <a:ext cx="428628" cy="552159"/>
          </a:xfrm>
          <a:prstGeom prst="rect">
            <a:avLst/>
          </a:prstGeom>
          <a:noFill/>
        </p:spPr>
      </p:pic>
      <p:pic>
        <p:nvPicPr>
          <p:cNvPr id="38" name="Picture 3" descr="C:\Documents and Settings\Admin\Рабочий стол\книги шахматы\фигуры для ИД\пешка бел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3929058" y="5357826"/>
            <a:ext cx="428628" cy="552159"/>
          </a:xfrm>
          <a:prstGeom prst="rect">
            <a:avLst/>
          </a:prstGeom>
          <a:noFill/>
        </p:spPr>
      </p:pic>
      <p:pic>
        <p:nvPicPr>
          <p:cNvPr id="39" name="Picture 3" descr="C:\Documents and Settings\Admin\Рабочий стол\книги шахматы\фигуры для ИД\пешка бел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4572000" y="5357826"/>
            <a:ext cx="428628" cy="552159"/>
          </a:xfrm>
          <a:prstGeom prst="rect">
            <a:avLst/>
          </a:prstGeom>
          <a:noFill/>
        </p:spPr>
      </p:pic>
      <p:pic>
        <p:nvPicPr>
          <p:cNvPr id="40" name="Picture 3" descr="C:\Documents and Settings\Admin\Рабочий стол\книги шахматы\фигуры для ИД\пешка бел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5286380" y="5357826"/>
            <a:ext cx="428628" cy="552159"/>
          </a:xfrm>
          <a:prstGeom prst="rect">
            <a:avLst/>
          </a:prstGeom>
          <a:noFill/>
        </p:spPr>
      </p:pic>
      <p:pic>
        <p:nvPicPr>
          <p:cNvPr id="41" name="Picture 3" descr="C:\Documents and Settings\Admin\Рабочий стол\книги шахматы\фигуры для ИД\пешка бел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6000760" y="5357826"/>
            <a:ext cx="428628" cy="552159"/>
          </a:xfrm>
          <a:prstGeom prst="rect">
            <a:avLst/>
          </a:prstGeom>
          <a:noFill/>
        </p:spPr>
      </p:pic>
      <p:pic>
        <p:nvPicPr>
          <p:cNvPr id="42" name="Picture 3" descr="C:\Documents and Settings\Admin\Рабочий стол\книги шахматы\фигуры для ИД\пешка бел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6715140" y="5357826"/>
            <a:ext cx="428628" cy="552159"/>
          </a:xfrm>
          <a:prstGeom prst="rect">
            <a:avLst/>
          </a:prstGeom>
          <a:noFill/>
        </p:spPr>
      </p:pic>
      <p:sp>
        <p:nvSpPr>
          <p:cNvPr id="43" name="Прямоугольник 42"/>
          <p:cNvSpPr/>
          <p:nvPr/>
        </p:nvSpPr>
        <p:spPr>
          <a:xfrm>
            <a:off x="2411760" y="260648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РАССТАНОВКА ФИГУР</a:t>
            </a:r>
            <a:endParaRPr lang="ru-RU" sz="3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5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6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Admin\Рабочий стол\шахматная дос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428736"/>
            <a:ext cx="4572031" cy="4522846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шахматные фигуры\король белый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6261E1"/>
              </a:clrFrom>
              <a:clrTo>
                <a:srgbClr val="6261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1214422"/>
            <a:ext cx="2130855" cy="3929090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шахматные фигуры\король чёрный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143127" cy="4143380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книги шахматы\фигуры для ИД\король бел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215074" y="5286388"/>
            <a:ext cx="419202" cy="410582"/>
          </a:xfrm>
          <a:prstGeom prst="rect">
            <a:avLst/>
          </a:prstGeom>
          <a:noFill/>
        </p:spPr>
      </p:pic>
      <p:pic>
        <p:nvPicPr>
          <p:cNvPr id="2054" name="Picture 6" descr="C:\Documents and Settings\Admin\Рабочий стол\книги шахматы\фигуры для ИД\король чёр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1643050"/>
            <a:ext cx="433254" cy="428628"/>
          </a:xfrm>
          <a:prstGeom prst="rect">
            <a:avLst/>
          </a:prstGeom>
          <a:noFill/>
        </p:spPr>
      </p:pic>
      <p:pic>
        <p:nvPicPr>
          <p:cNvPr id="10" name="Picture 6" descr="C:\Documents and Settings\Admin\Рабочий стол\книги шахматы\фигуры для ИД\король чёр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3214686"/>
            <a:ext cx="433254" cy="428628"/>
          </a:xfrm>
          <a:prstGeom prst="rect">
            <a:avLst/>
          </a:prstGeom>
          <a:noFill/>
        </p:spPr>
      </p:pic>
      <p:cxnSp>
        <p:nvCxnSpPr>
          <p:cNvPr id="16" name="Прямая со стрелкой 15"/>
          <p:cNvCxnSpPr/>
          <p:nvPr/>
        </p:nvCxnSpPr>
        <p:spPr>
          <a:xfrm rot="5400000" flipH="1" flipV="1">
            <a:off x="6286512" y="3000372"/>
            <a:ext cx="285752" cy="158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0" idx="1"/>
          </p:cNvCxnSpPr>
          <p:nvPr/>
        </p:nvCxnSpPr>
        <p:spPr>
          <a:xfrm rot="10800000">
            <a:off x="5857884" y="3429000"/>
            <a:ext cx="357190" cy="158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6287306" y="3856834"/>
            <a:ext cx="285752" cy="158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0" idx="3"/>
          </p:cNvCxnSpPr>
          <p:nvPr/>
        </p:nvCxnSpPr>
        <p:spPr>
          <a:xfrm>
            <a:off x="6648328" y="3429000"/>
            <a:ext cx="281126" cy="158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 flipH="1" flipV="1">
            <a:off x="6634178" y="3009896"/>
            <a:ext cx="224632" cy="205584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>
            <a:off x="5929322" y="3000372"/>
            <a:ext cx="285752" cy="214314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 flipV="1">
            <a:off x="5929322" y="3643314"/>
            <a:ext cx="285752" cy="214314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6200000" flipH="1">
            <a:off x="6643702" y="3643314"/>
            <a:ext cx="214314" cy="214314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364088" y="404664"/>
            <a:ext cx="1656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КОРОЛЬ</a:t>
            </a:r>
            <a:endParaRPr lang="ru-RU" sz="3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Admin\Рабочий стол\шахматная дос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428736"/>
            <a:ext cx="4572031" cy="4522846"/>
          </a:xfrm>
          <a:prstGeom prst="rect">
            <a:avLst/>
          </a:prstGeom>
          <a:noFill/>
        </p:spPr>
      </p:pic>
      <p:cxnSp>
        <p:nvCxnSpPr>
          <p:cNvPr id="18" name="Прямая со стрелкой 17"/>
          <p:cNvCxnSpPr>
            <a:stCxn id="11" idx="3"/>
          </p:cNvCxnSpPr>
          <p:nvPr/>
        </p:nvCxnSpPr>
        <p:spPr>
          <a:xfrm flipV="1">
            <a:off x="6715140" y="3429000"/>
            <a:ext cx="1285884" cy="184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6715140" y="3429000"/>
            <a:ext cx="714380" cy="184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Documents and Settings\Admin\Рабочий стол\шахматные фигуры\ферзь чёрный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1714488"/>
            <a:ext cx="1928826" cy="3729063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шахматные фигуры\ферзь белый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6261E1"/>
              </a:clrFrom>
              <a:clrTo>
                <a:srgbClr val="6261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714356"/>
            <a:ext cx="1937142" cy="3571900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книги шахматы\фигуры для ИД\ферзь бел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215074" y="5214950"/>
            <a:ext cx="500066" cy="470024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Рабочий стол\книги шахматы\фигуры для ИД\ферзь чёр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1643050"/>
            <a:ext cx="500066" cy="465584"/>
          </a:xfrm>
          <a:prstGeom prst="rect">
            <a:avLst/>
          </a:prstGeom>
          <a:noFill/>
        </p:spPr>
      </p:pic>
      <p:pic>
        <p:nvPicPr>
          <p:cNvPr id="11" name="Picture 5" descr="C:\Documents and Settings\Admin\Рабочий стол\книги шахматы\фигуры для ИД\ферзь чёр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3214686"/>
            <a:ext cx="500066" cy="465584"/>
          </a:xfrm>
          <a:prstGeom prst="rect">
            <a:avLst/>
          </a:prstGeom>
          <a:noFill/>
        </p:spPr>
      </p:pic>
      <p:cxnSp>
        <p:nvCxnSpPr>
          <p:cNvPr id="15" name="Прямая со стрелкой 14"/>
          <p:cNvCxnSpPr/>
          <p:nvPr/>
        </p:nvCxnSpPr>
        <p:spPr>
          <a:xfrm rot="5400000" flipH="1" flipV="1">
            <a:off x="5822165" y="2536025"/>
            <a:ext cx="135732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715140" y="3714752"/>
            <a:ext cx="1285884" cy="12144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6572264" y="1928802"/>
            <a:ext cx="1357322" cy="13573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5608645" y="4535495"/>
            <a:ext cx="164307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 flipV="1">
            <a:off x="4357686" y="3643314"/>
            <a:ext cx="1857388" cy="1785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V="1">
            <a:off x="4857752" y="1857364"/>
            <a:ext cx="1357322" cy="13573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1" idx="1"/>
          </p:cNvCxnSpPr>
          <p:nvPr/>
        </p:nvCxnSpPr>
        <p:spPr>
          <a:xfrm rot="10800000">
            <a:off x="4357686" y="3429000"/>
            <a:ext cx="1857388" cy="184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 flipH="1" flipV="1">
            <a:off x="6357950" y="3000372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6108711" y="2820983"/>
            <a:ext cx="78581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 flipH="1" flipV="1">
            <a:off x="6643702" y="3000372"/>
            <a:ext cx="214314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 flipH="1" flipV="1">
            <a:off x="6572264" y="2500306"/>
            <a:ext cx="785818" cy="785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V="1">
            <a:off x="5929322" y="2928934"/>
            <a:ext cx="285752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V="1">
            <a:off x="5429256" y="2428868"/>
            <a:ext cx="785818" cy="785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>
            <a:off x="5857884" y="3429000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0800000">
            <a:off x="5357818" y="3429000"/>
            <a:ext cx="78581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>
            <a:off x="5929322" y="3643314"/>
            <a:ext cx="285752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5400000">
            <a:off x="6286512" y="3857628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16200000" flipH="1">
            <a:off x="6715140" y="3714752"/>
            <a:ext cx="214314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11" idx="3"/>
          </p:cNvCxnSpPr>
          <p:nvPr/>
        </p:nvCxnSpPr>
        <p:spPr>
          <a:xfrm flipV="1">
            <a:off x="6715140" y="3429000"/>
            <a:ext cx="285752" cy="184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6715140" y="3714752"/>
            <a:ext cx="785818" cy="714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rot="10800000">
            <a:off x="4929190" y="3429000"/>
            <a:ext cx="128588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rot="10800000" flipV="1">
            <a:off x="5357818" y="3643314"/>
            <a:ext cx="857256" cy="785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rot="10800000" flipV="1">
            <a:off x="4929190" y="3643314"/>
            <a:ext cx="1285884" cy="12144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5400000">
            <a:off x="6108711" y="4035429"/>
            <a:ext cx="64294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rot="5400000">
            <a:off x="5822959" y="4321181"/>
            <a:ext cx="121444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5652120" y="476672"/>
            <a:ext cx="1324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ФЕРЗЬ</a:t>
            </a:r>
            <a:endParaRPr lang="ru-RU" sz="3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4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8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25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4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6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85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5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2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4500"/>
                            </p:stCondLst>
                            <p:childTnLst>
                              <p:par>
                                <p:cTn id="10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0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85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500"/>
                            </p:stCondLst>
                            <p:childTnLst>
                              <p:par>
                                <p:cTn id="1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2500"/>
                            </p:stCondLst>
                            <p:childTnLst>
                              <p:par>
                                <p:cTn id="1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4500"/>
                            </p:stCondLst>
                            <p:childTnLst>
                              <p:par>
                                <p:cTn id="1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Documents and Settings\Admin\Рабочий стол\шахматная дос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428736"/>
            <a:ext cx="4572031" cy="4522846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Рабочий стол\шахматные фигуры\ладья чёрная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1480"/>
            <a:ext cx="2800935" cy="3929090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шахматные фигуры\ладья белая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6261E1"/>
              </a:clrFrom>
              <a:clrTo>
                <a:srgbClr val="6261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1500174"/>
            <a:ext cx="2560191" cy="3901978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книги шахматы\фигуры для ИД\ладья чёр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1643050"/>
            <a:ext cx="357190" cy="419966"/>
          </a:xfrm>
          <a:prstGeom prst="rect">
            <a:avLst/>
          </a:prstGeom>
          <a:noFill/>
        </p:spPr>
      </p:pic>
      <p:pic>
        <p:nvPicPr>
          <p:cNvPr id="4101" name="Picture 5" descr="C:\Documents and Settings\Admin\Рабочий стол\книги шахматы\фигуры для ИД\ладья бел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5286388"/>
            <a:ext cx="357190" cy="411577"/>
          </a:xfrm>
          <a:prstGeom prst="rect">
            <a:avLst/>
          </a:prstGeom>
          <a:noFill/>
        </p:spPr>
      </p:pic>
      <p:pic>
        <p:nvPicPr>
          <p:cNvPr id="13" name="Picture 4" descr="C:\Documents and Settings\Admin\Рабочий стол\книги шахматы\фигуры для ИД\ладья чёр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1643050"/>
            <a:ext cx="357190" cy="419966"/>
          </a:xfrm>
          <a:prstGeom prst="rect">
            <a:avLst/>
          </a:prstGeom>
          <a:noFill/>
        </p:spPr>
      </p:pic>
      <p:pic>
        <p:nvPicPr>
          <p:cNvPr id="14" name="Picture 5" descr="C:\Documents and Settings\Admin\Рабочий стол\книги шахматы\фигуры для ИД\ладья бел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48" y="5286388"/>
            <a:ext cx="357190" cy="411577"/>
          </a:xfrm>
          <a:prstGeom prst="rect">
            <a:avLst/>
          </a:prstGeom>
          <a:noFill/>
        </p:spPr>
      </p:pic>
      <p:pic>
        <p:nvPicPr>
          <p:cNvPr id="17" name="Picture 4" descr="C:\Documents and Settings\Admin\Рабочий стол\книги шахматы\фигуры для ИД\ладья чёр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3214686"/>
            <a:ext cx="357190" cy="419966"/>
          </a:xfrm>
          <a:prstGeom prst="rect">
            <a:avLst/>
          </a:prstGeom>
          <a:noFill/>
        </p:spPr>
      </p:pic>
      <p:cxnSp>
        <p:nvCxnSpPr>
          <p:cNvPr id="19" name="Прямая со стрелкой 18"/>
          <p:cNvCxnSpPr/>
          <p:nvPr/>
        </p:nvCxnSpPr>
        <p:spPr>
          <a:xfrm rot="5400000">
            <a:off x="5037141" y="4606933"/>
            <a:ext cx="178595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 flipH="1" flipV="1">
            <a:off x="5358612" y="2570950"/>
            <a:ext cx="114300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>
            <a:off x="4357686" y="3429000"/>
            <a:ext cx="128588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143636" y="3429000"/>
            <a:ext cx="185738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5572926" y="2785264"/>
            <a:ext cx="7143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5751521" y="2963859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6143636" y="3429000"/>
            <a:ext cx="785818" cy="95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6143636" y="3429000"/>
            <a:ext cx="338142" cy="19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5613407" y="4030667"/>
            <a:ext cx="642942" cy="11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5786446" y="3786190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>
            <a:off x="5291936" y="4280700"/>
            <a:ext cx="1285884" cy="11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10800000">
            <a:off x="4857752" y="3429000"/>
            <a:ext cx="795342" cy="11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10800000">
            <a:off x="5357818" y="3429000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6215074" y="3429000"/>
            <a:ext cx="128588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5436096" y="404664"/>
            <a:ext cx="1425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ЛАДЬЯ</a:t>
            </a:r>
            <a:endParaRPr lang="ru-RU" sz="3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0"/>
                            </p:stCondLst>
                            <p:childTnLst>
                              <p:par>
                                <p:cTn id="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Admin\Рабочий стол\шахматная дос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428736"/>
            <a:ext cx="4572031" cy="4522846"/>
          </a:xfrm>
          <a:prstGeom prst="rect">
            <a:avLst/>
          </a:prstGeom>
          <a:noFill/>
        </p:spPr>
      </p:pic>
      <p:pic>
        <p:nvPicPr>
          <p:cNvPr id="5122" name="Picture 2" descr="C:\Documents and Settings\Admin\Рабочий стол\шахматные фигуры\слон чёрный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785794"/>
            <a:ext cx="2357454" cy="4355297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шахматные фигуры\слон белый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6261E1"/>
              </a:clrFrom>
              <a:clrTo>
                <a:srgbClr val="6261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357290" y="0"/>
            <a:ext cx="2121790" cy="4214842"/>
          </a:xfrm>
          <a:prstGeom prst="rect">
            <a:avLst/>
          </a:prstGeom>
          <a:noFill/>
        </p:spPr>
      </p:pic>
      <p:pic>
        <p:nvPicPr>
          <p:cNvPr id="5124" name="Picture 4" descr="C:\Documents and Settings\Admin\Рабочий стол\книги шахматы\фигуры для ИД\слон бел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5286388"/>
            <a:ext cx="414199" cy="428628"/>
          </a:xfrm>
          <a:prstGeom prst="rect">
            <a:avLst/>
          </a:prstGeom>
          <a:noFill/>
        </p:spPr>
      </p:pic>
      <p:pic>
        <p:nvPicPr>
          <p:cNvPr id="5125" name="Picture 5" descr="C:\Documents and Settings\Admin\Рабочий стол\книги шахматы\фигуры для ИД\слон чёр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1643050"/>
            <a:ext cx="410517" cy="428628"/>
          </a:xfrm>
          <a:prstGeom prst="rect">
            <a:avLst/>
          </a:prstGeom>
          <a:noFill/>
        </p:spPr>
      </p:pic>
      <p:pic>
        <p:nvPicPr>
          <p:cNvPr id="15" name="Picture 5" descr="C:\Documents and Settings\Admin\Рабочий стол\книги шахматы\фигуры для ИД\слон чёр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1643050"/>
            <a:ext cx="410517" cy="428628"/>
          </a:xfrm>
          <a:prstGeom prst="rect">
            <a:avLst/>
          </a:prstGeom>
          <a:noFill/>
        </p:spPr>
      </p:pic>
      <p:pic>
        <p:nvPicPr>
          <p:cNvPr id="16" name="Picture 4" descr="C:\Documents and Settings\Admin\Рабочий стол\книги шахматы\фигуры для ИД\слон бел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5286388"/>
            <a:ext cx="414199" cy="428628"/>
          </a:xfrm>
          <a:prstGeom prst="rect">
            <a:avLst/>
          </a:prstGeom>
          <a:noFill/>
        </p:spPr>
      </p:pic>
      <p:pic>
        <p:nvPicPr>
          <p:cNvPr id="13" name="Picture 4" descr="C:\Documents and Settings\Admin\Рабочий стол\книги шахматы\фигуры для ИД\слон бел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3714752"/>
            <a:ext cx="414199" cy="428628"/>
          </a:xfrm>
          <a:prstGeom prst="rect">
            <a:avLst/>
          </a:prstGeom>
          <a:noFill/>
        </p:spPr>
      </p:pic>
      <p:cxnSp>
        <p:nvCxnSpPr>
          <p:cNvPr id="19" name="Прямая со стрелкой 18"/>
          <p:cNvCxnSpPr/>
          <p:nvPr/>
        </p:nvCxnSpPr>
        <p:spPr>
          <a:xfrm>
            <a:off x="6143636" y="4214818"/>
            <a:ext cx="1285884" cy="12144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 flipV="1">
            <a:off x="4429124" y="4214818"/>
            <a:ext cx="1214446" cy="1143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V="1">
            <a:off x="4429124" y="2500306"/>
            <a:ext cx="1214446" cy="12144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6143636" y="2000240"/>
            <a:ext cx="1785950" cy="17145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 flipH="1" flipV="1">
            <a:off x="6134112" y="3438524"/>
            <a:ext cx="295276" cy="2762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 flipH="1" flipV="1">
            <a:off x="6134112" y="2938458"/>
            <a:ext cx="804866" cy="785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6143636" y="2428868"/>
            <a:ext cx="1357322" cy="13144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H="1">
            <a:off x="6143636" y="4214818"/>
            <a:ext cx="285752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143636" y="4214818"/>
            <a:ext cx="857256" cy="785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0800000" flipV="1">
            <a:off x="5357818" y="4214818"/>
            <a:ext cx="295276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0800000" flipV="1">
            <a:off x="4929190" y="4214818"/>
            <a:ext cx="733428" cy="6953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16200000" flipV="1">
            <a:off x="4857752" y="2928934"/>
            <a:ext cx="785818" cy="785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16200000" flipV="1">
            <a:off x="5286380" y="3357562"/>
            <a:ext cx="376238" cy="3762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5580112" y="404664"/>
            <a:ext cx="11977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СЛОН</a:t>
            </a:r>
            <a:endParaRPr lang="ru-RU" sz="3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Admin\Рабочий стол\шахматная дос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428736"/>
            <a:ext cx="4572031" cy="4522846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Рабочий стол\книги шахматы\фигуры для ИД\конь бел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5286388"/>
            <a:ext cx="431648" cy="428628"/>
          </a:xfrm>
          <a:prstGeom prst="rect">
            <a:avLst/>
          </a:prstGeom>
          <a:noFill/>
        </p:spPr>
      </p:pic>
      <p:pic>
        <p:nvPicPr>
          <p:cNvPr id="6148" name="Picture 4" descr="C:\Documents and Settings\Admin\Рабочий стол\шахматные фигуры\конь белый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6261E1"/>
              </a:clrFrom>
              <a:clrTo>
                <a:srgbClr val="6261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1500174"/>
            <a:ext cx="2428892" cy="3984588"/>
          </a:xfrm>
          <a:prstGeom prst="rect">
            <a:avLst/>
          </a:prstGeom>
          <a:noFill/>
        </p:spPr>
      </p:pic>
      <p:pic>
        <p:nvPicPr>
          <p:cNvPr id="6149" name="Picture 5" descr="C:\Documents and Settings\Admin\Рабочий стол\шахматные фигуры\конь чёрный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357166"/>
            <a:ext cx="2281428" cy="4214842"/>
          </a:xfrm>
          <a:prstGeom prst="rect">
            <a:avLst/>
          </a:prstGeom>
          <a:noFill/>
        </p:spPr>
      </p:pic>
      <p:pic>
        <p:nvPicPr>
          <p:cNvPr id="14" name="Picture 2" descr="C:\Documents and Settings\Admin\Рабочий стол\книги шахматы\фигуры для ИД\конь чёр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1643050"/>
            <a:ext cx="434793" cy="428628"/>
          </a:xfrm>
          <a:prstGeom prst="rect">
            <a:avLst/>
          </a:prstGeom>
          <a:noFill/>
        </p:spPr>
      </p:pic>
      <p:pic>
        <p:nvPicPr>
          <p:cNvPr id="18" name="Picture 2" descr="C:\Documents and Settings\Admin\Рабочий стол\книги шахматы\фигуры для ИД\конь чёр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1643050"/>
            <a:ext cx="434793" cy="428628"/>
          </a:xfrm>
          <a:prstGeom prst="rect">
            <a:avLst/>
          </a:prstGeom>
          <a:noFill/>
        </p:spPr>
      </p:pic>
      <p:pic>
        <p:nvPicPr>
          <p:cNvPr id="19" name="Picture 3" descr="C:\Documents and Settings\Admin\Рабочий стол\книги шахматы\фигуры для ИД\конь бел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286388"/>
            <a:ext cx="431648" cy="428628"/>
          </a:xfrm>
          <a:prstGeom prst="rect">
            <a:avLst/>
          </a:prstGeom>
          <a:noFill/>
        </p:spPr>
      </p:pic>
      <p:pic>
        <p:nvPicPr>
          <p:cNvPr id="17" name="Picture 2" descr="C:\Documents and Settings\Admin\Рабочий стол\книги шахматы\фигуры для ИД\конь чёр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3714752"/>
            <a:ext cx="434793" cy="428628"/>
          </a:xfrm>
          <a:prstGeom prst="rect">
            <a:avLst/>
          </a:prstGeom>
          <a:noFill/>
        </p:spPr>
      </p:pic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5715802" y="3356768"/>
            <a:ext cx="7143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072198" y="3000372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 flipH="1" flipV="1">
            <a:off x="5430050" y="3356768"/>
            <a:ext cx="7143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5430050" y="4571214"/>
            <a:ext cx="7143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 flipH="1" flipV="1">
            <a:off x="5715802" y="4571214"/>
            <a:ext cx="7143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0800000">
            <a:off x="6215074" y="4071942"/>
            <a:ext cx="64294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0800000">
            <a:off x="6215074" y="3857628"/>
            <a:ext cx="64294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0800000">
            <a:off x="4929190" y="4071942"/>
            <a:ext cx="64294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0800000">
            <a:off x="4929190" y="3929066"/>
            <a:ext cx="64294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0800000">
            <a:off x="5429256" y="4929198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0800000">
            <a:off x="5357818" y="3000372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6072198" y="4929198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 flipH="1" flipV="1">
            <a:off x="6679421" y="3679033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 flipH="1" flipV="1">
            <a:off x="4751389" y="3749677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5400000">
            <a:off x="6679421" y="4250537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5400000">
            <a:off x="4751389" y="4249743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5724128" y="548680"/>
            <a:ext cx="11696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КОНЬ</a:t>
            </a:r>
            <a:endParaRPr lang="ru-RU" sz="3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500"/>
                            </p:stCondLst>
                            <p:childTnLst>
                              <p:par>
                                <p:cTn id="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Documents and Settings\Admin\Рабочий стол\шахматная дос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428736"/>
            <a:ext cx="4572031" cy="4522846"/>
          </a:xfrm>
          <a:prstGeom prst="rect">
            <a:avLst/>
          </a:prstGeom>
          <a:noFill/>
        </p:spPr>
      </p:pic>
      <p:pic>
        <p:nvPicPr>
          <p:cNvPr id="7170" name="Picture 2" descr="C:\Documents and Settings\Admin\Рабочий стол\книги шахматы\фигуры для ИД\пешка чё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143372" y="2143116"/>
            <a:ext cx="376961" cy="500066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Рабочий стол\книги шахматы\фигуры для ИД\пешка бе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143372" y="4786322"/>
            <a:ext cx="364756" cy="469879"/>
          </a:xfrm>
          <a:prstGeom prst="rect">
            <a:avLst/>
          </a:prstGeom>
          <a:noFill/>
        </p:spPr>
      </p:pic>
      <p:pic>
        <p:nvPicPr>
          <p:cNvPr id="7173" name="Picture 5" descr="C:\Documents and Settings\Admin\Рабочий стол\шахматные фигуры\пешка белая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6261E1"/>
              </a:clrFrom>
              <a:clrTo>
                <a:srgbClr val="6261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357166"/>
            <a:ext cx="2729314" cy="3929090"/>
          </a:xfrm>
          <a:prstGeom prst="rect">
            <a:avLst/>
          </a:prstGeom>
          <a:noFill/>
        </p:spPr>
      </p:pic>
      <p:pic>
        <p:nvPicPr>
          <p:cNvPr id="7172" name="Picture 4" descr="C:\Documents and Settings\Admin\Рабочий стол\шахматные фигуры\пешка чёрная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28736"/>
            <a:ext cx="3071802" cy="4188822"/>
          </a:xfrm>
          <a:prstGeom prst="rect">
            <a:avLst/>
          </a:prstGeom>
          <a:noFill/>
        </p:spPr>
      </p:pic>
      <p:pic>
        <p:nvPicPr>
          <p:cNvPr id="16" name="Picture 3" descr="C:\Documents and Settings\Admin\Рабочий стол\книги шахматы\фигуры для ИД\пешка бе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643438" y="4786322"/>
            <a:ext cx="364756" cy="469879"/>
          </a:xfrm>
          <a:prstGeom prst="rect">
            <a:avLst/>
          </a:prstGeom>
          <a:noFill/>
        </p:spPr>
      </p:pic>
      <p:pic>
        <p:nvPicPr>
          <p:cNvPr id="17" name="Picture 3" descr="C:\Documents and Settings\Admin\Рабочий стол\книги шахматы\фигуры для ИД\пешка бе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214942" y="4786322"/>
            <a:ext cx="364756" cy="469879"/>
          </a:xfrm>
          <a:prstGeom prst="rect">
            <a:avLst/>
          </a:prstGeom>
          <a:noFill/>
        </p:spPr>
      </p:pic>
      <p:pic>
        <p:nvPicPr>
          <p:cNvPr id="21" name="Picture 3" descr="C:\Documents and Settings\Admin\Рабочий стол\книги шахматы\фигуры для ИД\пешка бе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715008" y="4786322"/>
            <a:ext cx="364756" cy="469879"/>
          </a:xfrm>
          <a:prstGeom prst="rect">
            <a:avLst/>
          </a:prstGeom>
          <a:noFill/>
        </p:spPr>
      </p:pic>
      <p:pic>
        <p:nvPicPr>
          <p:cNvPr id="22" name="Picture 3" descr="C:\Documents and Settings\Admin\Рабочий стол\книги шахматы\фигуры для ИД\пешка бе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286512" y="4786322"/>
            <a:ext cx="364756" cy="469879"/>
          </a:xfrm>
          <a:prstGeom prst="rect">
            <a:avLst/>
          </a:prstGeom>
          <a:noFill/>
        </p:spPr>
      </p:pic>
      <p:pic>
        <p:nvPicPr>
          <p:cNvPr id="23" name="Picture 3" descr="C:\Documents and Settings\Admin\Рабочий стол\книги шахматы\фигуры для ИД\пешка бе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786578" y="4786322"/>
            <a:ext cx="364756" cy="469879"/>
          </a:xfrm>
          <a:prstGeom prst="rect">
            <a:avLst/>
          </a:prstGeom>
          <a:noFill/>
        </p:spPr>
      </p:pic>
      <p:pic>
        <p:nvPicPr>
          <p:cNvPr id="24" name="Picture 3" descr="C:\Documents and Settings\Admin\Рабочий стол\книги шахматы\фигуры для ИД\пешка бе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86644" y="4786322"/>
            <a:ext cx="364756" cy="469879"/>
          </a:xfrm>
          <a:prstGeom prst="rect">
            <a:avLst/>
          </a:prstGeom>
          <a:noFill/>
        </p:spPr>
      </p:pic>
      <p:pic>
        <p:nvPicPr>
          <p:cNvPr id="25" name="Picture 3" descr="C:\Documents and Settings\Admin\Рабочий стол\книги шахматы\фигуры для ИД\пешка бе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786710" y="4786322"/>
            <a:ext cx="364756" cy="469879"/>
          </a:xfrm>
          <a:prstGeom prst="rect">
            <a:avLst/>
          </a:prstGeom>
          <a:noFill/>
        </p:spPr>
      </p:pic>
      <p:pic>
        <p:nvPicPr>
          <p:cNvPr id="26" name="Picture 2" descr="C:\Documents and Settings\Admin\Рабочий стол\книги шахматы\фигуры для ИД\пешка чё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43438" y="2143116"/>
            <a:ext cx="376961" cy="500066"/>
          </a:xfrm>
          <a:prstGeom prst="rect">
            <a:avLst/>
          </a:prstGeom>
          <a:noFill/>
        </p:spPr>
      </p:pic>
      <p:pic>
        <p:nvPicPr>
          <p:cNvPr id="27" name="Picture 2" descr="C:\Documents and Settings\Admin\Рабочий стол\книги шахматы\фигуры для ИД\пешка чё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214942" y="2143116"/>
            <a:ext cx="376961" cy="500066"/>
          </a:xfrm>
          <a:prstGeom prst="rect">
            <a:avLst/>
          </a:prstGeom>
          <a:noFill/>
        </p:spPr>
      </p:pic>
      <p:pic>
        <p:nvPicPr>
          <p:cNvPr id="28" name="Picture 2" descr="C:\Documents and Settings\Admin\Рабочий стол\книги шахматы\фигуры для ИД\пешка чё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15008" y="2143116"/>
            <a:ext cx="376961" cy="500066"/>
          </a:xfrm>
          <a:prstGeom prst="rect">
            <a:avLst/>
          </a:prstGeom>
          <a:noFill/>
        </p:spPr>
      </p:pic>
      <p:pic>
        <p:nvPicPr>
          <p:cNvPr id="29" name="Picture 2" descr="C:\Documents and Settings\Admin\Рабочий стол\книги шахматы\фигуры для ИД\пешка чё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215074" y="2143116"/>
            <a:ext cx="376961" cy="500066"/>
          </a:xfrm>
          <a:prstGeom prst="rect">
            <a:avLst/>
          </a:prstGeom>
          <a:noFill/>
        </p:spPr>
      </p:pic>
      <p:pic>
        <p:nvPicPr>
          <p:cNvPr id="30" name="Picture 2" descr="C:\Documents and Settings\Admin\Рабочий стол\книги шахматы\фигуры для ИД\пешка чё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86578" y="2143116"/>
            <a:ext cx="376961" cy="500066"/>
          </a:xfrm>
          <a:prstGeom prst="rect">
            <a:avLst/>
          </a:prstGeom>
          <a:noFill/>
        </p:spPr>
      </p:pic>
      <p:pic>
        <p:nvPicPr>
          <p:cNvPr id="31" name="Picture 2" descr="C:\Documents and Settings\Admin\Рабочий стол\книги шахматы\фигуры для ИД\пешка чё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286644" y="2143116"/>
            <a:ext cx="376961" cy="500066"/>
          </a:xfrm>
          <a:prstGeom prst="rect">
            <a:avLst/>
          </a:prstGeom>
          <a:noFill/>
        </p:spPr>
      </p:pic>
      <p:pic>
        <p:nvPicPr>
          <p:cNvPr id="32" name="Picture 2" descr="C:\Documents and Settings\Admin\Рабочий стол\книги шахматы\фигуры для ИД\пешка чё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786710" y="2143116"/>
            <a:ext cx="376961" cy="500066"/>
          </a:xfrm>
          <a:prstGeom prst="rect">
            <a:avLst/>
          </a:prstGeom>
          <a:noFill/>
        </p:spPr>
      </p:pic>
      <p:pic>
        <p:nvPicPr>
          <p:cNvPr id="36" name="Picture 3" descr="C:\Documents and Settings\Admin\Рабочий стол\книги шахматы\фигуры для ИД\пешка бе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286512" y="4786322"/>
            <a:ext cx="364756" cy="469879"/>
          </a:xfrm>
          <a:prstGeom prst="rect">
            <a:avLst/>
          </a:prstGeom>
          <a:noFill/>
        </p:spPr>
      </p:pic>
      <p:cxnSp>
        <p:nvCxnSpPr>
          <p:cNvPr id="38" name="Прямая со стрелкой 37"/>
          <p:cNvCxnSpPr/>
          <p:nvPr/>
        </p:nvCxnSpPr>
        <p:spPr>
          <a:xfrm rot="5400000" flipH="1" flipV="1">
            <a:off x="6357950" y="4572008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" descr="C:\Documents and Settings\Admin\Рабочий стол\книги шахматы\фигуры для ИД\пешка бе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143504" y="3714752"/>
            <a:ext cx="364756" cy="469879"/>
          </a:xfrm>
          <a:prstGeom prst="rect">
            <a:avLst/>
          </a:prstGeom>
          <a:noFill/>
        </p:spPr>
      </p:pic>
      <p:pic>
        <p:nvPicPr>
          <p:cNvPr id="40" name="Picture 3" descr="C:\Documents and Settings\Admin\Рабочий стол\книги шахматы\фигуры для ИД\пешка бе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715008" y="4786322"/>
            <a:ext cx="364756" cy="469879"/>
          </a:xfrm>
          <a:prstGeom prst="rect">
            <a:avLst/>
          </a:prstGeom>
          <a:noFill/>
        </p:spPr>
      </p:pic>
      <p:cxnSp>
        <p:nvCxnSpPr>
          <p:cNvPr id="44" name="Прямая со стрелкой 43"/>
          <p:cNvCxnSpPr/>
          <p:nvPr/>
        </p:nvCxnSpPr>
        <p:spPr>
          <a:xfrm rot="5400000" flipH="1" flipV="1">
            <a:off x="5572132" y="4357694"/>
            <a:ext cx="7143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5400000" flipH="1" flipV="1">
            <a:off x="5214942" y="3500438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5436096" y="404664"/>
            <a:ext cx="1491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ПЕШКА</a:t>
            </a:r>
            <a:endParaRPr lang="ru-RU" sz="3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0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500"/>
                            </p:stCondLst>
                            <p:childTnLst>
                              <p:par>
                                <p:cTn id="1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8500"/>
                            </p:stCondLst>
                            <p:childTnLst>
                              <p:par>
                                <p:cTn id="1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9000"/>
                            </p:stCondLst>
                            <p:childTnLst>
                              <p:par>
                                <p:cTn id="1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67</Words>
  <Application>Microsoft Office PowerPoint</Application>
  <PresentationFormat>Экран (4:3)</PresentationFormat>
  <Paragraphs>25</Paragraphs>
  <Slides>16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СКАЗКА ПРО ШАХМАТЫ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Спасибо за игру!!!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Москалёва Н.А.</cp:lastModifiedBy>
  <cp:revision>151</cp:revision>
  <dcterms:created xsi:type="dcterms:W3CDTF">2013-10-15T05:47:24Z</dcterms:created>
  <dcterms:modified xsi:type="dcterms:W3CDTF">2018-04-12T09:44:41Z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614113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