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8" r:id="rId3"/>
    <p:sldId id="299" r:id="rId4"/>
    <p:sldId id="293" r:id="rId5"/>
    <p:sldId id="294" r:id="rId6"/>
    <p:sldId id="325" r:id="rId7"/>
    <p:sldId id="324" r:id="rId8"/>
    <p:sldId id="326" r:id="rId9"/>
    <p:sldId id="301" r:id="rId10"/>
    <p:sldId id="327" r:id="rId11"/>
    <p:sldId id="343" r:id="rId12"/>
    <p:sldId id="328" r:id="rId13"/>
    <p:sldId id="302" r:id="rId14"/>
    <p:sldId id="329" r:id="rId15"/>
    <p:sldId id="303" r:id="rId16"/>
    <p:sldId id="330" r:id="rId17"/>
    <p:sldId id="344" r:id="rId18"/>
    <p:sldId id="331" r:id="rId19"/>
    <p:sldId id="304" r:id="rId20"/>
    <p:sldId id="332" r:id="rId21"/>
    <p:sldId id="305" r:id="rId22"/>
    <p:sldId id="333" r:id="rId23"/>
    <p:sldId id="345" r:id="rId24"/>
    <p:sldId id="334" r:id="rId25"/>
    <p:sldId id="306" r:id="rId26"/>
    <p:sldId id="335" r:id="rId27"/>
    <p:sldId id="346" r:id="rId28"/>
    <p:sldId id="336" r:id="rId29"/>
    <p:sldId id="307" r:id="rId30"/>
    <p:sldId id="337" r:id="rId31"/>
    <p:sldId id="308" r:id="rId32"/>
    <p:sldId id="338" r:id="rId33"/>
    <p:sldId id="347" r:id="rId34"/>
    <p:sldId id="339" r:id="rId35"/>
    <p:sldId id="309" r:id="rId36"/>
    <p:sldId id="340" r:id="rId37"/>
    <p:sldId id="348" r:id="rId38"/>
    <p:sldId id="341" r:id="rId39"/>
    <p:sldId id="310" r:id="rId40"/>
    <p:sldId id="342" r:id="rId41"/>
    <p:sldId id="322" r:id="rId42"/>
    <p:sldId id="32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09900"/>
    <a:srgbClr val="FF0000"/>
    <a:srgbClr val="E4CF80"/>
    <a:srgbClr val="A67C06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2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97806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330063" cy="24288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ИТОГОВЫЕ  ТЕСТЫ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ШАХМАТАМ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(первый год обучения)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500812" cy="714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ВОСПИТАТЕЛЯМ ДОУ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819923" y="5141706"/>
            <a:ext cx="36107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Подготовили воспитатели МБДОУ д/с № 49 г. Белгорода: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Бабынина О.В.,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Ковальцова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Т.А.,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Татаринцева Т.В.,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Рябова А.С.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0688" y="5084012"/>
            <a:ext cx="8429625" cy="8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на любое поле по вертикали, горизонтали и диагонали, на которых находится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06" y="1327134"/>
            <a:ext cx="3753113" cy="37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45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85750" y="333375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28663" y="1643050"/>
            <a:ext cx="7572428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Если дотронулся до фигуры то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Нужно позвать судью.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Нужно ходить.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Нужно пожать сопернику руку.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870054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71737" y="5490678"/>
            <a:ext cx="3440424" cy="6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Нужно ходить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51" y="1555877"/>
            <a:ext cx="5616624" cy="374624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45204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6" y="384273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0" y="1500173"/>
            <a:ext cx="8521730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пешка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только вперед. В общем случае – по вертикали на соседнее свободное поле, а с начального положения - и через одно. Взятие возможно лишь по диагонали на смежном поле и опять же с перемещением вперед.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вертикали, горизонтали и диагонали, на которых находится.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730594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14282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69900" y="4358074"/>
            <a:ext cx="8429625" cy="128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только вперед. В общем случае – по вертикали на соседнее свободное поле, а с начального положения - и через одно.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Взятие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возможно лишь по диагонали на смежном поле и опять же с перемещением вперед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387607"/>
            <a:ext cx="2736304" cy="30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320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1169612"/>
            <a:ext cx="8191528" cy="51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такое рокировка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королю некуда ходить.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остался один король.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Особый ход в шахматах, заключающийся в горизонтальном перемещении короля в сторону ладьи своего цвета на 2 клетки и затем ладьи на соседнюю с королём клетку по другую сторону от короля.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4294593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6479" y="4667337"/>
            <a:ext cx="8603209" cy="166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Особый ход в шахматах, заключающийся в горизонтальном перемещении короля в сторону ладьи своего цвета на 2 клетки и затем ладьи на соседнюю с королём клетку по другую сторону от короля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06" t="12157" r="379" b="21653"/>
          <a:stretch/>
        </p:blipFill>
        <p:spPr>
          <a:xfrm>
            <a:off x="1372939" y="1460216"/>
            <a:ext cx="63367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963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77825" y="35914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5786" y="1857364"/>
            <a:ext cx="7715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Какая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бывает рокировка?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Правая, левая.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Короткая,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длинная.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Быстрая, 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медленная.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375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00298" y="4679308"/>
            <a:ext cx="3929090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Короткая, длинная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1739489"/>
            <a:ext cx="7176960" cy="28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22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4762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59" y="1570087"/>
            <a:ext cx="8001056" cy="485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конь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11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вертикали, горизонтали и диагонали, на которых находится.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своеобразным зигзагом – через соседнее поле (даже занятое) по вертикали или горизонтали, удаляясь затем от места исходного положения на одно из смежных полей по диагонали.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06281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15342" cy="100013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концу первого учебного года дети должны знать: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9" y="1725614"/>
            <a:ext cx="8429654" cy="456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игры в шахматы, правила передвижения фигур по шахматной доске;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правила поведения за шахматной доской во время игры;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ценность шахматных фигур, сравнительную силу фигур;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обозначение горизонталей, вертикалей, полей, центра шахматной доски;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шахматные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месторасположение королевского фланга и ферзевого фланга;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шахматную терминологию.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593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34" y="4695332"/>
            <a:ext cx="8439179" cy="180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своеобразным зигзагом – через соседнее поле (даже занятое) по вертикали или горизонтали, удаляясь затем от места исходного положения на одно из смежных полей 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диагонали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278" y="1406577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496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20613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1928802"/>
            <a:ext cx="84296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 – это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Нападение на короля фигурой соперника.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королю некуда ходить.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Конец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игры.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77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10" y="5399454"/>
            <a:ext cx="7618330" cy="4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Нападение на короля фигурой соперника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23874"/>
            <a:ext cx="3432273" cy="3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69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77825" y="28098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7" y="1412776"/>
            <a:ext cx="8501092" cy="494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ладья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диагоналям на которых находится.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 и горизонтали, на которых находится.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5215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4442" y="5268444"/>
            <a:ext cx="8429625" cy="7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на любое поле по вертикали и горизонтали, на которых находится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873" y="1408047"/>
            <a:ext cx="3949379" cy="40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293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11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473" y="1785926"/>
            <a:ext cx="7500990" cy="333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Кто начинает игру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Белые.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Как скажет судья.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Черные.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51944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868" y="5246800"/>
            <a:ext cx="2731251" cy="8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Белые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437591"/>
            <a:ext cx="4987925" cy="3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15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00063" y="28098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59" y="1340768"/>
            <a:ext cx="8429654" cy="50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слон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1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диагоналям на которых находится.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вертикали, горизонтали и диагонали, на которых находится.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165650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6" y="5336680"/>
            <a:ext cx="8612590" cy="102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на любое поле по диагоналям на которых находится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37" y="1351903"/>
            <a:ext cx="3886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16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4762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0" y="1571612"/>
            <a:ext cx="835824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король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вертикали, горизонтали и диагонали, на которых находится.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своеобразным зигзагом – через соседнее поле (даже занятое) по вертикали или горизонтали, удаляясь затем от места исходного положения на одно из смежных полей по диагонали.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86938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11" cy="1154117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концу первого учебного года дети должны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уметь: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87" y="2239168"/>
            <a:ext cx="8429625" cy="234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 	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расставлять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фигуры в исходной позиции;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правильно ходить каждой фигурой;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объяснять сделанные ходы;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рассказывать о своих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планах.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7701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71472" y="5016718"/>
            <a:ext cx="8370296" cy="12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 во все стороны и по прямой (то есть вертикали или горизонтали) и по диагонали, но каждый раз только на одно поле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9120" t="24678" r="2843" b="14423"/>
          <a:stretch/>
        </p:blipFill>
        <p:spPr>
          <a:xfrm>
            <a:off x="2521311" y="1452018"/>
            <a:ext cx="3850889" cy="36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565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14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14414" y="1428736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Какая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 в шахматах самая сильная?</a:t>
            </a:r>
          </a:p>
          <a:p>
            <a:pPr lvl="0" algn="just" eaLnBrk="1" hangingPunct="1"/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Слон.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Король.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Конь.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Ферзь.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88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929058" y="5588304"/>
            <a:ext cx="2047297" cy="8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Ферзь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3116"/>
            <a:ext cx="3359455" cy="3359455"/>
          </a:xfrm>
          <a:prstGeom prst="rect">
            <a:avLst/>
          </a:prstGeom>
        </p:spPr>
      </p:pic>
      <p:pic>
        <p:nvPicPr>
          <p:cNvPr id="12" name="Рисунок 11" descr="Chess_piece_-_Black_qu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785926"/>
            <a:ext cx="2392266" cy="4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09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357186" y="368993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71472" y="1490662"/>
            <a:ext cx="8328053" cy="37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Пат – это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Шах от которого нет защиты.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у игрока, чья очередь ходить, нет возможных ходов и при этом его король не под шахом.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остался 1 король.</a:t>
            </a:r>
          </a:p>
        </p:txBody>
      </p:sp>
    </p:spTree>
    <p:extLst>
      <p:ext uri="{BB962C8B-B14F-4D97-AF65-F5344CB8AC3E}">
        <p14:creationId xmlns:p14="http://schemas.microsoft.com/office/powerpoint/2010/main" xmlns="" val="309022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85007" y="5101649"/>
            <a:ext cx="8429625" cy="7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у игрока, чья очередь ходить, нет возможных ходов и при этом его король не под шахом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51" t="19760" r="49055" b="15980"/>
          <a:stretch/>
        </p:blipFill>
        <p:spPr>
          <a:xfrm>
            <a:off x="2735796" y="1453525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250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16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472" y="1249360"/>
            <a:ext cx="8235978" cy="36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рокировка не возможна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король и ладья уже ходили.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королю некуда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ходить.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ладье угрожает другая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862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5786" y="5155346"/>
            <a:ext cx="6738542" cy="7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Когда король и ладья уже ходили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49" y="1501576"/>
            <a:ext cx="36861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37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00063" y="280987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17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35" y="1340768"/>
            <a:ext cx="8451878" cy="44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 этих названий предметов столового прибора является также шахматным термином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Лопатка.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Вилка.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Нож.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Ложка.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49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57488" y="5061599"/>
            <a:ext cx="3071833" cy="6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Вилка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70" y="1718446"/>
            <a:ext cx="45365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77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08978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18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4348" y="1214422"/>
            <a:ext cx="807243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Какой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 этих спортивных терминов относится к шахматам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Рашпиль.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Гамбит.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Дебют.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Эндшпиль.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28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28596" y="512354"/>
            <a:ext cx="8389768" cy="134501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278" y="571480"/>
            <a:ext cx="8429625" cy="123700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Итоговый тест</a:t>
            </a:r>
          </a:p>
        </p:txBody>
      </p:sp>
      <p:pic>
        <p:nvPicPr>
          <p:cNvPr id="11" name="Picture 10" descr="32_A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57430"/>
            <a:ext cx="5903933" cy="394108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14678" y="5368860"/>
            <a:ext cx="2154111" cy="6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Гамбит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13" y="1543821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600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80" y="1197100"/>
            <a:ext cx="7272759" cy="3456036"/>
          </a:xfrm>
        </p:spPr>
        <p:txBody>
          <a:bodyPr anchor="t">
            <a:noAutofit/>
          </a:bodyPr>
          <a:lstStyle/>
          <a:p>
            <a:pPr lvl="0" algn="l" eaLnBrk="1" hangingPunct="1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А.К. Как научить шахматам [текст]/ А.К.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Н.П.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Костенюк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 М.: «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Russian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chess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2008;</a:t>
            </a:r>
            <a:b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Петрушина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Н. М. Шахматный учебник для детей [текст] / Н. М. Петрушина – Ростов н/Д Феникс,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2006;</a:t>
            </a:r>
            <a:b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Приключения в Шахматной стране [текст] / И. Г.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М.: Педагогика,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1991;</a:t>
            </a:r>
            <a:b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Удивительные приключения в Шахматной стране [текст] / И. Г.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Ростов н/Д: Феникс,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2004;</a:t>
            </a:r>
            <a:b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Шахматы для самых маленьких [текст] / И. Г.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— М.: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Астрель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АСТ,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2000;</a:t>
            </a:r>
            <a:b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И. Г. Шахматы, первый год, или Там клетки черно-белые чудес и тайн полны [текст]: учебник для 1 класса четырехлетней и трехлетней начальной школы / И. Г.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Сухин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Обнинск Духовное возрождение,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1998.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675584"/>
            <a:ext cx="4581525" cy="1908621"/>
          </a:xfrm>
          <a:prstGeom prst="rect">
            <a:avLst/>
          </a:prstGeom>
          <a:noFill/>
        </p:spPr>
      </p:pic>
      <p:sp>
        <p:nvSpPr>
          <p:cNvPr id="8" name="Табличка 7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Список литературы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553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81" y="1185526"/>
            <a:ext cx="6624638" cy="1872208"/>
          </a:xfrm>
        </p:spPr>
        <p:txBody>
          <a:bodyPr anchor="t">
            <a:noAutofit/>
          </a:bodyPr>
          <a:lstStyle/>
          <a:p>
            <a:pPr lvl="0" algn="l" eaLnBrk="1" hangingPunct="1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Обучающий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 для начинающих шахматистов и игра в шахматы онлайн: [сайт] URL: http://www.chess-master.net/articles/3.html;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Шахматы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[сайт] URL: http://www.shahmatik.ru/;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Шахматы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[сайт] URL: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://megachess.net/School/textbook/;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Шахматная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библиотека: [сайт]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URL:http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://webchess.ru/ebook/.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  <p:sp>
        <p:nvSpPr>
          <p:cNvPr id="8" name="Табличка 7"/>
          <p:cNvSpPr/>
          <p:nvPr/>
        </p:nvSpPr>
        <p:spPr>
          <a:xfrm>
            <a:off x="410219" y="2009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Интернет-ресурсы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3292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1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42910" y="1464718"/>
            <a:ext cx="6429420" cy="446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это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Шах от которого нет защиты.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соперник сдался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Когда остался один король.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85416" y="4941168"/>
            <a:ext cx="5830293" cy="9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Шах от которого нет защиты.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721" y="1655066"/>
            <a:ext cx="4165684" cy="29137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40309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469900" y="333623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28662" y="1785926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Цель игры в шахматы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Дойти пешкой до последней линии.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Поставить мат сопернику.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Съесть побольше фигур у соперника.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16057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6479" y="363189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Правильный ответ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7825" y="1464718"/>
            <a:ext cx="8429625" cy="17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85957" y="5701813"/>
            <a:ext cx="4397511" cy="5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Поставить мат сопернику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98" y="1339700"/>
            <a:ext cx="4232477" cy="42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35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7825" y="24832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 №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472" y="1285860"/>
            <a:ext cx="7858153" cy="27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ходит ферзь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 lvl="0" algn="just" eaLnBrk="1" hangingPunct="1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во все стороны и по прямой (то есть вертикали или горизонтали) и по диагонали, но каждый раз только на одно поле.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вертикали, горизонтали и диагонали, на которых находится.</a:t>
            </a:r>
          </a:p>
          <a:p>
            <a:pPr marL="342900" lvl="0" indent="-342900" algn="just" eaLnBrk="1" hangingPunct="1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Ходит на любое поле по вертикали и горизонтали, на которых находится.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289692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1026</TotalTime>
  <Words>1116</Words>
  <Application>Microsoft Office PowerPoint</Application>
  <PresentationFormat>Экран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Шахматы1</vt:lpstr>
      <vt:lpstr>ВОСПИТАТЕЛЯМ ДОУ</vt:lpstr>
      <vt:lpstr> К концу первого учебного года дети должны знать:</vt:lpstr>
      <vt:lpstr> К концу первого учебного года дети должны уметь:</vt:lpstr>
      <vt:lpstr> Итоговый тест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1. Костенюк, А.К. Как научить шахматам [текст]/ А.К. Костенюк, Н.П. Костенюк. – М.: «Russian chess house», 2008; 2. Петрушина, Н. М. Шахматный учебник для детей [текст] / Н. М. Петрушина – Ростов н/Д Феникс, 2006; 3. Сухин, И. Г. Приключения в Шахматной стране [текст] / И. Г. Сухин. — М.: Педагогика, 1991; 4. Сухин, И. Г. Удивительные приключения в Шахматной стране [текст] / И. Г. Сухин. — Ростов н/Д: Феникс, 2004; 5. Сухин, И. Г. Шахматы для самых маленьких [текст] / И. Г. Сухин. — М.: Астрель; АСТ, 2000; 6. Сухин, И. Г. Шахматы, первый год, или Там клетки черно-белые чудес и тайн полны [текст]: учебник для 1 класса четырехлетней и трехлетней начальной школы / И. Г. Сухин – Обнинск Духовное возрождение, 1998. </vt:lpstr>
      <vt:lpstr>1. Обучающий курс для начинающих шахматистов и игра в шахматы онлайн: [сайт] URL: http://www.chess-master.net/articles/3.html; 2. Шахматы: [сайт] URL: http://www.shahmatik.ru/; 3. Шахматы: [сайт] URL: http://megachess.net/School/textbook/; 4. Шахматная библиотека: [сайт] URL:http://webchess.ru/ebook/.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«Шахматы»</dc:title>
  <dc:creator>User</dc:creator>
  <cp:lastModifiedBy>Москалёва Н.А.</cp:lastModifiedBy>
  <cp:revision>66</cp:revision>
  <dcterms:created xsi:type="dcterms:W3CDTF">2014-12-15T14:21:04Z</dcterms:created>
  <dcterms:modified xsi:type="dcterms:W3CDTF">2018-04-12T09:37:38Z</dcterms:modified>
</cp:coreProperties>
</file>