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Шахматные фигуры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16832"/>
            <a:ext cx="4941168" cy="4941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20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Назови фигуру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863" y="3894242"/>
            <a:ext cx="2359078" cy="2496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30492"/>
            <a:ext cx="2384766" cy="2384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1" y="3875607"/>
            <a:ext cx="1880318" cy="27354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3865662"/>
            <a:ext cx="2450045" cy="2450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8" y="1338994"/>
            <a:ext cx="2376264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1" y="1338994"/>
            <a:ext cx="2376264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217"/>
            <a:ext cx="11334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550224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>
                <a:effectLst/>
              </a:rPr>
              <a:t>У него большая роль,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effectLst/>
              </a:rPr>
              <a:t>А зовут его …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4255120" cy="425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7-7PscXgAAqjb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836712"/>
            <a:ext cx="3143806" cy="541257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" y="780306"/>
            <a:ext cx="11334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9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04855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>
                <a:effectLst/>
              </a:rPr>
              <a:t>Не фигура, а насмешка -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effectLst/>
              </a:rPr>
              <a:t>Эта </a:t>
            </a:r>
            <a:r>
              <a:rPr lang="ru-RU" b="0" dirty="0" smtClean="0">
                <a:effectLst/>
              </a:rPr>
              <a:t>маленькая…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0" y="1988840"/>
            <a:ext cx="4615160" cy="461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56879"/>
            <a:ext cx="2918720" cy="5025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312565"/>
            <a:ext cx="11334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40959" cy="1512168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effectLst/>
              </a:rPr>
              <a:t>Шустрый, быстрый, как огонь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effectLst/>
              </a:rPr>
              <a:t>Шахматный, но всё же 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8" y="2175135"/>
            <a:ext cx="3584956" cy="379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2995469" cy="5157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11334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064895" cy="1577112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>
                <a:effectLst/>
              </a:rPr>
              <a:t>Есть сестра у корабля –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effectLst/>
              </a:rPr>
              <a:t>Очень важная 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43065"/>
            <a:ext cx="3316014" cy="4824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037294" cy="522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54" y="980728"/>
            <a:ext cx="11334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88640"/>
            <a:ext cx="8712968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effectLst/>
              </a:rPr>
              <a:t>Не отвесит вам поклон!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effectLst/>
              </a:rPr>
              <a:t>Не индийский, хоть и  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42322"/>
            <a:ext cx="4255120" cy="425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2844076" cy="489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11334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96943" cy="1143000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effectLst/>
              </a:rPr>
              <a:t>Самый главный в войске есть,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effectLst/>
              </a:rPr>
              <a:t>А для вас он просто 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93414"/>
            <a:ext cx="5013176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2999789" cy="5164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11334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1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37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Шахматные фигуры</vt:lpstr>
      <vt:lpstr>Назови фигуру</vt:lpstr>
      <vt:lpstr>У него большая роль, А зовут его … </vt:lpstr>
      <vt:lpstr>Не фигура, а насмешка - Эта маленькая…</vt:lpstr>
      <vt:lpstr>Шустрый, быстрый, как огонь Шахматный, но всё же …</vt:lpstr>
      <vt:lpstr>Есть сестра у корабля – Очень важная …</vt:lpstr>
      <vt:lpstr>Не отвесит вам поклон! Не индийский, хоть и  …</vt:lpstr>
      <vt:lpstr>Самый главный в войске есть, А для вас он просто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Шахматные фигуры</dc:title>
  <dc:creator>Евгеша</dc:creator>
  <cp:lastModifiedBy>Евгеша</cp:lastModifiedBy>
  <cp:revision>10</cp:revision>
  <dcterms:created xsi:type="dcterms:W3CDTF">2018-03-27T17:25:57Z</dcterms:created>
  <dcterms:modified xsi:type="dcterms:W3CDTF">2018-04-04T09:03:56Z</dcterms:modified>
</cp:coreProperties>
</file>