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6" r:id="rId3"/>
    <p:sldId id="290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89" r:id="rId14"/>
  </p:sldIdLst>
  <p:sldSz cx="9144000" cy="6858000" type="screen4x3"/>
  <p:notesSz cx="6858000" cy="9144000"/>
  <p:embeddedFontLst>
    <p:embeddedFont>
      <p:font typeface="Vesna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F7171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12" d="100"/>
          <a:sy n="112" d="100"/>
        </p:scale>
        <p:origin x="-156" y="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kiuch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palitr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-fantasy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muspalitr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do-journal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vosp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dou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pedagog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pedagog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pedagog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pedagog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pedagog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1643050"/>
            <a:ext cx="6912768" cy="266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  <a:ea typeface="+mj-ea"/>
                <a:cs typeface="+mj-cs"/>
              </a:rPr>
              <a:t>Обзор научно-методической литературы и интернет-сайтов 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143512"/>
            <a:ext cx="6858048" cy="99044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Вихляева Екатерина Юрьевна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МБДОУ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 35 г. Белгорода</a:t>
            </a:r>
          </a:p>
          <a:p>
            <a:pPr algn="just">
              <a:spcBef>
                <a:spcPts val="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9537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«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/>
                <a:ea typeface="Calibri"/>
              </a:rPr>
              <a:t>Обучалки</a:t>
            </a: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 и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/>
                <a:ea typeface="Calibri"/>
              </a:rPr>
              <a:t>развивалки</a:t>
            </a: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 для детей»</a:t>
            </a:r>
            <a:b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</a:b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s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www.detkiuch.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нимок экрана в 2020-03-17 13-38-5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1142984"/>
            <a:ext cx="7929618" cy="5286412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«</a:t>
            </a:r>
            <a:r>
              <a:rPr lang="en-US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MAAM.RU</a:t>
            </a: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»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s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www.maam.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Снимок экрана в 2020-03-17 14-01-1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142984"/>
            <a:ext cx="8001056" cy="5143536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Журнал «Музыкальная палитра»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http://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www.muspalitra.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</a:rPr>
              <a:t/>
            </a:r>
            <a:b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C0504D"/>
                </a:solidFill>
                <a:latin typeface="Times New Roman"/>
                <a:ea typeface="Calibri"/>
              </a:rPr>
              <a:t> Журнал «Музыкальный руководитель» </a:t>
            </a: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» 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www.dovosp.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</a:rPr>
              <a:t/>
            </a:r>
            <a:b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</a:rPr>
            </a:b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063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57225" y="1357298"/>
            <a:ext cx="3571900" cy="5072098"/>
          </a:xfrm>
        </p:spPr>
      </p:pic>
      <p:pic>
        <p:nvPicPr>
          <p:cNvPr id="1026" name="Picture 2" descr="C:\Users\user\Desktop\mr_03_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351890"/>
            <a:ext cx="3500462" cy="500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91876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</a:br>
            <a:r>
              <a:rPr lang="ru-RU" sz="27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Журнал «Музыкальная фантазия» 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www.music-fantasy.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4"/>
              </a:rPr>
              <a:t>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</a:rPr>
              <a:t/>
            </a:r>
            <a:b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</a:rPr>
            </a:b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ЎРЅРёРјРѕРє СЌРєСЂР°РЅР° РІ 2020-03-17 13-51-53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85786" y="1357298"/>
            <a:ext cx="8001056" cy="5072098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Журнал «Современное дошкольное образование. </a:t>
            </a:r>
            <a:br>
              <a:rPr lang="ru-RU" sz="2400" b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Теория и практика» </a:t>
            </a:r>
            <a:r>
              <a:rPr lang="ru-RU" sz="31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http://sdo-journal.ru</a:t>
            </a:r>
            <a:endParaRPr lang="ru-RU" sz="2400" b="1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 слайд-Современ.дош.воспит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6957" y="1214422"/>
            <a:ext cx="8311323" cy="5214974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Журнал «Дошкольное воспитание. </a:t>
            </a:r>
            <a:r>
              <a:rPr lang="ru-RU" sz="31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http://do</a:t>
            </a:r>
            <a:r>
              <a:rPr lang="en-US" sz="31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vosp</a:t>
            </a:r>
            <a:r>
              <a:rPr lang="ru-RU" sz="31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.</a:t>
            </a:r>
            <a:r>
              <a:rPr lang="ru-RU" sz="31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ЎРЅРёРјРѕРє СЌРєСЂР°РЅР° РІ 2020-03-17 13-37-1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57224" y="1285860"/>
            <a:ext cx="7786742" cy="5143536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Журнал «Педагог ДОУ» 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s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www.pdou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 слайд-Педагог ДОУ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8286808" cy="5286412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Журнал «Портал педагога»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s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portalpedagoga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 слайд-Портал педагога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214422"/>
            <a:ext cx="8072494" cy="5072098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«Учебно-методический портал»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s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www.uchmet.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 слайд-Уч.метод.портал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214422"/>
            <a:ext cx="8001056" cy="5143536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60648"/>
            <a:ext cx="8534752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«Вестник Просвещения»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s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vestnikprosveshheniya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 слайд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1285860"/>
            <a:ext cx="8001056" cy="5072098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«Воспитание детей дошкольного возраста в детском саду </a:t>
            </a:r>
            <a:r>
              <a:rPr lang="en-US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и семье»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s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www.doshvozrast.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нимок экрана в 2020-03-17 14-03-07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6957" y="1428736"/>
            <a:ext cx="8311323" cy="4929222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«Всё для детского сада»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http://</a:t>
            </a:r>
            <a:r>
              <a:rPr lang="en-US" sz="2800" b="1" u="sng" dirty="0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www.moi-detsad.</a:t>
            </a:r>
            <a:r>
              <a:rPr lang="ru-RU" sz="2800" b="1" u="sng" dirty="0" err="1" smtClean="0">
                <a:solidFill>
                  <a:srgbClr val="000080"/>
                </a:solidFill>
                <a:latin typeface="Times New Roman"/>
                <a:ea typeface="Times New Roman"/>
                <a:hlinkClick r:id="rId3"/>
              </a:rPr>
              <a:t>ru</a:t>
            </a:r>
            <a:endParaRPr lang="ru-RU" sz="24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МОй детс.сад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142984"/>
            <a:ext cx="7929618" cy="5214974"/>
          </a:xfrm>
        </p:spPr>
      </p:pic>
    </p:spTree>
    <p:extLst>
      <p:ext uri="{BB962C8B-B14F-4D97-AF65-F5344CB8AC3E}">
        <p14:creationId xmlns="" xmlns:p14="http://schemas.microsoft.com/office/powerpoint/2010/main" val="44622952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106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Vesna</vt:lpstr>
      <vt:lpstr>Times New Roman</vt:lpstr>
      <vt:lpstr>Calibri</vt:lpstr>
      <vt:lpstr>Тема Office</vt:lpstr>
      <vt:lpstr>Слайд 1</vt:lpstr>
      <vt:lpstr>Журнал «Современное дошкольное образование.  Теория и практика» http://sdo-journal.ru</vt:lpstr>
      <vt:lpstr>Журнал «Дошкольное воспитание. http://dovosp.ru</vt:lpstr>
      <vt:lpstr>Журнал «Педагог ДОУ» https://www.pdou.ru</vt:lpstr>
      <vt:lpstr>Журнал «Портал педагога» https://portalpedagoga.ru</vt:lpstr>
      <vt:lpstr>«Учебно-методический портал» https://www.uchmet.ru</vt:lpstr>
      <vt:lpstr>«Вестник Просвещения» https://vestnikprosveshheniya.ru</vt:lpstr>
      <vt:lpstr>«Воспитание детей дошкольного возраста в детском саду  и семье» https://www.doshvozrast.ru</vt:lpstr>
      <vt:lpstr>«Всё для детского сада» http://www.moi-detsad.ru</vt:lpstr>
      <vt:lpstr>«Обучалки и развивалки для детей» https://www.detkiuch.ru</vt:lpstr>
      <vt:lpstr>«MAAM.RU» https://www.maam.ru</vt:lpstr>
      <vt:lpstr> Журнал «Музыкальная палитра» http://www.muspalitra.ru  Журнал «Музыкальный руководитель» » www.dovosp.ru  </vt:lpstr>
      <vt:lpstr> Журнал «Музыкальная фантазия» www.music-fantasy.ru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Работа</cp:lastModifiedBy>
  <cp:revision>78</cp:revision>
  <dcterms:created xsi:type="dcterms:W3CDTF">2013-08-23T08:38:35Z</dcterms:created>
  <dcterms:modified xsi:type="dcterms:W3CDTF">2020-05-18T11:46:37Z</dcterms:modified>
</cp:coreProperties>
</file>