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8" r:id="rId16"/>
    <p:sldId id="272" r:id="rId17"/>
    <p:sldId id="282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4" r:id="rId26"/>
    <p:sldId id="285" r:id="rId27"/>
    <p:sldId id="287" r:id="rId28"/>
    <p:sldId id="286" r:id="rId29"/>
    <p:sldId id="291" r:id="rId30"/>
  </p:sldIdLst>
  <p:sldSz cx="11880850" cy="684053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8E8E"/>
    <a:srgbClr val="888888"/>
    <a:srgbClr val="7F7F7F"/>
    <a:srgbClr val="73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942" y="-204"/>
      </p:cViewPr>
      <p:guideLst>
        <p:guide orient="horz" pos="2155"/>
        <p:guide pos="37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C7E55-E1AA-449A-A12B-F9FDD44AFDD4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E1F4B-22B0-45C0-B982-2D1A627E7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304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4" y="2125001"/>
            <a:ext cx="10098723" cy="146628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28" y="3876305"/>
            <a:ext cx="8316595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5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0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6" y="273939"/>
            <a:ext cx="2673191" cy="583662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2" y="273939"/>
            <a:ext cx="7821560" cy="583662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99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3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5" y="4395679"/>
            <a:ext cx="10098723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5" y="2899312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39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043" y="1596126"/>
            <a:ext cx="5247375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9432" y="1596126"/>
            <a:ext cx="5247375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19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2" y="1531204"/>
            <a:ext cx="5249439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42" y="2169337"/>
            <a:ext cx="5249439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07" y="1531204"/>
            <a:ext cx="5251501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35307" y="2169337"/>
            <a:ext cx="5251501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5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145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4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72355"/>
            <a:ext cx="3908718" cy="11590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082" y="272355"/>
            <a:ext cx="664172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3" y="1431446"/>
            <a:ext cx="3908718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76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0" y="4788377"/>
            <a:ext cx="7128510" cy="5652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0" y="611215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0" y="5353671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6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73939"/>
            <a:ext cx="10692765" cy="114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596126"/>
            <a:ext cx="10692765" cy="451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340166"/>
            <a:ext cx="277219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D0575-FEE0-4BB7-B197-913608C8BF1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1" y="6340166"/>
            <a:ext cx="376226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340166"/>
            <a:ext cx="277219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24E5D-EC3E-4772-92FA-15D042A29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1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wodemas@yandex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microsoft.com/office/2007/relationships/hdphoto" Target="../media/hdphoto3.wdp"/><Relationship Id="rId2" Type="http://schemas.openxmlformats.org/officeDocument/2006/relationships/image" Target="../media/image38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45.png"/><Relationship Id="rId5" Type="http://schemas.openxmlformats.org/officeDocument/2006/relationships/image" Target="../media/image41.jpe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openxmlformats.org/officeDocument/2006/relationships/image" Target="../media/image28.pn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4161" y="621431"/>
            <a:ext cx="7638749" cy="3234534"/>
          </a:xfrm>
        </p:spPr>
        <p:txBody>
          <a:bodyPr>
            <a:normAutofit/>
          </a:bodyPr>
          <a:lstStyle/>
          <a:p>
            <a:r>
              <a:rPr lang="ru-RU" b="1" dirty="0" smtClean="0"/>
              <a:t>Организация оценки достижений обучающихся при помощи цифровых инструментов и сервисов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21" b="94764" l="0" r="89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698"/>
            <a:ext cx="4347369" cy="454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273" y="5148461"/>
            <a:ext cx="65778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Презентацию подготовила учитель русского языка и литературы </a:t>
            </a:r>
          </a:p>
          <a:p>
            <a:pPr algn="ctr"/>
            <a:r>
              <a:rPr lang="ru-RU" dirty="0" smtClean="0"/>
              <a:t>МБОУ «Гимназия №3» г. Белгорода </a:t>
            </a:r>
          </a:p>
          <a:p>
            <a:pPr algn="ctr"/>
            <a:r>
              <a:rPr lang="ru-RU" b="1" dirty="0" smtClean="0"/>
              <a:t>Колотилова Алина </a:t>
            </a:r>
            <a:r>
              <a:rPr lang="ru-RU" b="1" dirty="0" smtClean="0"/>
              <a:t>Эдуардовна</a:t>
            </a:r>
          </a:p>
          <a:p>
            <a:pPr algn="ctr"/>
            <a:r>
              <a:rPr lang="en-US" dirty="0" smtClean="0">
                <a:hlinkClick r:id="rId4"/>
              </a:rPr>
              <a:t>awodemas@yandex.ru</a:t>
            </a:r>
            <a:endParaRPr lang="en-US" dirty="0" smtClean="0"/>
          </a:p>
          <a:p>
            <a:pPr algn="ctr"/>
            <a:r>
              <a:rPr lang="en-US" dirty="0" smtClean="0"/>
              <a:t>89205963846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9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09" y="97601"/>
            <a:ext cx="10247233" cy="1322188"/>
          </a:xfrm>
        </p:spPr>
        <p:txBody>
          <a:bodyPr/>
          <a:lstStyle/>
          <a:p>
            <a:r>
              <a:rPr lang="ru-RU" b="1" dirty="0" smtClean="0"/>
              <a:t>Запускаем игру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04" t="13247" r="2290" b="25946"/>
          <a:stretch/>
        </p:blipFill>
        <p:spPr>
          <a:xfrm>
            <a:off x="0" y="1419789"/>
            <a:ext cx="11880850" cy="4739945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64256" y="2423475"/>
            <a:ext cx="2998500" cy="637002"/>
          </a:xfrm>
          <a:prstGeom prst="wedgeRoundRectCallout">
            <a:avLst>
              <a:gd name="adj1" fmla="val -59984"/>
              <a:gd name="adj2" fmla="val -149432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Зайдите в меню, чтобы увидеть список игр</a:t>
            </a:r>
            <a:endParaRPr lang="ru-RU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974696" y="3152759"/>
            <a:ext cx="2998500" cy="637002"/>
          </a:xfrm>
          <a:prstGeom prst="wedgeRoundRectCallout">
            <a:avLst>
              <a:gd name="adj1" fmla="val 56997"/>
              <a:gd name="adj2" fmla="val 143750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Запуск игры</a:t>
            </a:r>
            <a:endParaRPr lang="ru-RU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974696" y="4656245"/>
            <a:ext cx="2998500" cy="888571"/>
          </a:xfrm>
          <a:prstGeom prst="wedgeRoundRectCallout">
            <a:avLst>
              <a:gd name="adj1" fmla="val 91903"/>
              <a:gd name="adj2" fmla="val 78963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Превращает игру в домашнее задание для учеников.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340" t="21374" r="9456" b="19125"/>
          <a:stretch/>
        </p:blipFill>
        <p:spPr>
          <a:xfrm>
            <a:off x="579900" y="364196"/>
            <a:ext cx="10947355" cy="59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161" t="20359" r="6100" b="23478"/>
          <a:stretch/>
        </p:blipFill>
        <p:spPr>
          <a:xfrm>
            <a:off x="56574" y="364195"/>
            <a:ext cx="11770303" cy="565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3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433" t="20358" r="6644" b="15206"/>
          <a:stretch/>
        </p:blipFill>
        <p:spPr>
          <a:xfrm>
            <a:off x="176799" y="364196"/>
            <a:ext cx="11527253" cy="64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3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356" y="0"/>
            <a:ext cx="10247233" cy="1322188"/>
          </a:xfrm>
        </p:spPr>
        <p:txBody>
          <a:bodyPr/>
          <a:lstStyle/>
          <a:p>
            <a:r>
              <a:rPr lang="ru-RU" b="1" dirty="0" smtClean="0"/>
              <a:t>Отвечаем на вопрос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80" y="879950"/>
            <a:ext cx="2876661" cy="523463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48" t="11651" r="658" b="9836"/>
          <a:stretch/>
        </p:blipFill>
        <p:spPr>
          <a:xfrm>
            <a:off x="212158" y="1560949"/>
            <a:ext cx="8132786" cy="4143119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12158" y="5877795"/>
            <a:ext cx="3762269" cy="767298"/>
          </a:xfrm>
          <a:prstGeom prst="wedgeRoundRectCallout">
            <a:avLst>
              <a:gd name="adj1" fmla="val -15946"/>
              <a:gd name="adj2" fmla="val -131840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Вид с экрана компьютера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582674" y="5942828"/>
            <a:ext cx="3762269" cy="767298"/>
          </a:xfrm>
          <a:prstGeom prst="wedgeRoundRectCallout">
            <a:avLst>
              <a:gd name="adj1" fmla="val 92701"/>
              <a:gd name="adj2" fmla="val -54481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Вид на телефоне ученика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7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\Сыск_По следам пушкинских произведений\20191015_1524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0" b="7472"/>
          <a:stretch/>
        </p:blipFill>
        <p:spPr bwMode="auto">
          <a:xfrm>
            <a:off x="0" y="-1"/>
            <a:ext cx="11880850" cy="684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07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\Сыск_По следам пушкинских произведений\20191015_152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8" b="6665"/>
          <a:stretch/>
        </p:blipFill>
        <p:spPr bwMode="auto">
          <a:xfrm>
            <a:off x="0" y="0"/>
            <a:ext cx="11880850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6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8632" y="651259"/>
            <a:ext cx="10664478" cy="2302446"/>
          </a:xfrm>
          <a:prstGeom prst="rect">
            <a:avLst/>
          </a:prstGeom>
        </p:spPr>
        <p:txBody>
          <a:bodyPr wrap="square" lIns="89858" tIns="44929" rIns="89858" bIns="44929">
            <a:spAutoFit/>
          </a:bodyPr>
          <a:lstStyle/>
          <a:p>
            <a:r>
              <a:rPr lang="ru-RU" sz="7100" b="1" dirty="0">
                <a:solidFill>
                  <a:srgbClr val="000000"/>
                </a:solidFill>
                <a:latin typeface="&amp;quot"/>
              </a:rPr>
              <a:t>Знакомимся с </a:t>
            </a:r>
            <a:r>
              <a:rPr lang="en-US" sz="7100" b="1" dirty="0" err="1">
                <a:solidFill>
                  <a:srgbClr val="000000"/>
                </a:solidFill>
                <a:latin typeface="&amp;quot"/>
              </a:rPr>
              <a:t>Quizizz</a:t>
            </a:r>
            <a:r>
              <a:rPr lang="en-US" sz="7100" dirty="0"/>
              <a:t/>
            </a:r>
            <a:br>
              <a:rPr lang="en-US" sz="7100" dirty="0"/>
            </a:br>
            <a:endParaRPr lang="ru-RU" sz="7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278" t="39660" r="7914" b="34363"/>
          <a:stretch/>
        </p:blipFill>
        <p:spPr>
          <a:xfrm>
            <a:off x="622330" y="2953705"/>
            <a:ext cx="10341515" cy="20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63" t="8313" r="5012" b="11578"/>
          <a:stretch/>
        </p:blipFill>
        <p:spPr>
          <a:xfrm>
            <a:off x="1" y="130293"/>
            <a:ext cx="11879954" cy="65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4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5" t="10780" r="37400" b="32647"/>
          <a:stretch/>
        </p:blipFill>
        <p:spPr>
          <a:xfrm>
            <a:off x="-14144" y="0"/>
            <a:ext cx="11885413" cy="6914092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359375" y="223607"/>
            <a:ext cx="1513394" cy="1201619"/>
          </a:xfrm>
          <a:prstGeom prst="wedgeRoundRectCallout">
            <a:avLst>
              <a:gd name="adj1" fmla="val -82019"/>
              <a:gd name="adj2" fmla="val 69879"/>
              <a:gd name="adj3" fmla="val 16667"/>
            </a:avLst>
          </a:prstGeom>
          <a:solidFill>
            <a:srgbClr val="D490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Создать свою викторину</a:t>
            </a:r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801370" y="4072540"/>
            <a:ext cx="1513394" cy="1313139"/>
          </a:xfrm>
          <a:prstGeom prst="wedgeRoundRectCallout">
            <a:avLst>
              <a:gd name="adj1" fmla="val -144548"/>
              <a:gd name="adj2" fmla="val -143556"/>
              <a:gd name="adj3" fmla="val 16667"/>
            </a:avLst>
          </a:prstGeom>
          <a:solidFill>
            <a:srgbClr val="D490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Здесь хранятся созданные вами викторины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851521" y="5638919"/>
            <a:ext cx="1706546" cy="1201619"/>
          </a:xfrm>
          <a:prstGeom prst="wedgeRoundRectCallout">
            <a:avLst>
              <a:gd name="adj1" fmla="val -118205"/>
              <a:gd name="adj2" fmla="val -246574"/>
              <a:gd name="adj3" fmla="val 16667"/>
            </a:avLst>
          </a:prstGeom>
          <a:solidFill>
            <a:srgbClr val="D490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Статистика о пройденных викторинах</a:t>
            </a:r>
            <a:endParaRPr lang="ru-RU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808883" y="2002736"/>
            <a:ext cx="1513394" cy="1313139"/>
          </a:xfrm>
          <a:prstGeom prst="wedgeRoundRectCallout">
            <a:avLst>
              <a:gd name="adj1" fmla="val -127959"/>
              <a:gd name="adj2" fmla="val -22384"/>
              <a:gd name="adj3" fmla="val 16667"/>
            </a:avLst>
          </a:prstGeom>
          <a:solidFill>
            <a:srgbClr val="D490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Здесь можно найти готовую викторину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20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43 Apps, Games, and Websites Transforming This Year's Classrooms | Common  Sense Education"/>
          <p:cNvSpPr>
            <a:spLocks noChangeAspect="1" noChangeArrowheads="1"/>
          </p:cNvSpPr>
          <p:nvPr/>
        </p:nvSpPr>
        <p:spPr bwMode="auto">
          <a:xfrm>
            <a:off x="82506" y="-136177"/>
            <a:ext cx="396028" cy="30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9" y="1215770"/>
            <a:ext cx="4094646" cy="3799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 r="19393" b="35778"/>
          <a:stretch/>
        </p:blipFill>
        <p:spPr>
          <a:xfrm>
            <a:off x="5940425" y="831139"/>
            <a:ext cx="4870474" cy="452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6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209" y="-291357"/>
            <a:ext cx="10247233" cy="1322188"/>
          </a:xfrm>
        </p:spPr>
        <p:txBody>
          <a:bodyPr/>
          <a:lstStyle/>
          <a:p>
            <a:r>
              <a:rPr lang="ru-RU" b="1" dirty="0" smtClean="0"/>
              <a:t>Проводим викторину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9" t="10508" r="35555" b="33745"/>
          <a:stretch/>
        </p:blipFill>
        <p:spPr>
          <a:xfrm>
            <a:off x="0" y="697513"/>
            <a:ext cx="11064042" cy="6130358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944551" y="2960411"/>
            <a:ext cx="1513394" cy="1313139"/>
          </a:xfrm>
          <a:prstGeom prst="wedgeRoundRectCallout">
            <a:avLst>
              <a:gd name="adj1" fmla="val 118742"/>
              <a:gd name="adj2" fmla="val 77635"/>
              <a:gd name="adj3" fmla="val 16667"/>
            </a:avLst>
          </a:prstGeom>
          <a:solidFill>
            <a:srgbClr val="D490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Запустить игру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4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158" t="10254" r="1111" b="9873"/>
          <a:stretch/>
        </p:blipFill>
        <p:spPr>
          <a:xfrm>
            <a:off x="305048" y="532041"/>
            <a:ext cx="11270754" cy="5814458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603916" y="1176573"/>
            <a:ext cx="2718362" cy="2139302"/>
          </a:xfrm>
          <a:prstGeom prst="wedgeRoundRectCallout">
            <a:avLst>
              <a:gd name="adj1" fmla="val 82776"/>
              <a:gd name="adj2" fmla="val 16407"/>
              <a:gd name="adj3" fmla="val 16667"/>
            </a:avLst>
          </a:prstGeom>
          <a:solidFill>
            <a:srgbClr val="D490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В это время дети входят в приложение </a:t>
            </a:r>
            <a:r>
              <a:rPr lang="en-US" dirty="0" err="1" smtClean="0"/>
              <a:t>Quizizz</a:t>
            </a:r>
            <a:r>
              <a:rPr lang="ru-RU" dirty="0"/>
              <a:t>,</a:t>
            </a:r>
            <a:r>
              <a:rPr lang="ru-RU" dirty="0" smtClean="0"/>
              <a:t>вводят код и своё имя. Как только все вошли в игру, нажимаем кнопку «НАЧНИТЕ»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45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270" y="-193181"/>
            <a:ext cx="10247233" cy="1322188"/>
          </a:xfrm>
        </p:spPr>
        <p:txBody>
          <a:bodyPr/>
          <a:lstStyle/>
          <a:p>
            <a:r>
              <a:rPr lang="ru-RU" b="1" dirty="0" smtClean="0"/>
              <a:t>Отвечаем на вопрос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851" y="275521"/>
            <a:ext cx="3135594" cy="570581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89" t="11016" r="953" b="8349"/>
          <a:stretch/>
        </p:blipFill>
        <p:spPr>
          <a:xfrm>
            <a:off x="99007" y="786979"/>
            <a:ext cx="8106205" cy="4273154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72269" y="5535769"/>
            <a:ext cx="3261046" cy="1140090"/>
          </a:xfrm>
          <a:prstGeom prst="wedgeRoundRectCallout">
            <a:avLst>
              <a:gd name="adj1" fmla="val 38750"/>
              <a:gd name="adj2" fmla="val -82500"/>
              <a:gd name="adj3" fmla="val 16667"/>
            </a:avLst>
          </a:prstGeom>
          <a:solidFill>
            <a:srgbClr val="D490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Вид с экрана компьютера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152109" y="5525300"/>
            <a:ext cx="3261046" cy="1140090"/>
          </a:xfrm>
          <a:prstGeom prst="wedgeRoundRectCallout">
            <a:avLst>
              <a:gd name="adj1" fmla="val 78598"/>
              <a:gd name="adj2" fmla="val -58056"/>
              <a:gd name="adj3" fmla="val 16667"/>
            </a:avLst>
          </a:prstGeom>
          <a:solidFill>
            <a:srgbClr val="D490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r>
              <a:rPr lang="ru-RU" dirty="0" smtClean="0"/>
              <a:t>Вид на телефоне ученика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426" y="0"/>
            <a:ext cx="10247233" cy="1322188"/>
          </a:xfrm>
        </p:spPr>
        <p:txBody>
          <a:bodyPr/>
          <a:lstStyle/>
          <a:p>
            <a:r>
              <a:rPr lang="ru-RU" b="1" dirty="0" smtClean="0"/>
              <a:t>Статистика по игре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604" t="16984" r="10079" b="25357"/>
          <a:stretch/>
        </p:blipFill>
        <p:spPr>
          <a:xfrm>
            <a:off x="346525" y="1025290"/>
            <a:ext cx="10965034" cy="57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8E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1" b="5755"/>
          <a:stretch/>
        </p:blipFill>
        <p:spPr>
          <a:xfrm>
            <a:off x="1979985" y="0"/>
            <a:ext cx="7776864" cy="6840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6169" y="514968"/>
            <a:ext cx="67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СанПиН </a:t>
            </a:r>
            <a:r>
              <a:rPr lang="ru-RU" sz="40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1.01.2021</a:t>
            </a:r>
            <a:endParaRPr lang="ru-RU" sz="4000" b="1" i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00065" y="1715297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Monotype Corsiva" panose="03010101010201010101" pitchFamily="66" charset="0"/>
              </a:rPr>
              <a:t>«Для образовательных целей мобильные средства связи не используются»</a:t>
            </a:r>
          </a:p>
        </p:txBody>
      </p:sp>
    </p:spTree>
    <p:extLst>
      <p:ext uri="{BB962C8B-B14F-4D97-AF65-F5344CB8AC3E}">
        <p14:creationId xmlns:p14="http://schemas.microsoft.com/office/powerpoint/2010/main" val="37290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3" y="251917"/>
            <a:ext cx="2232248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89" y="755973"/>
            <a:ext cx="7853810" cy="56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ZipGrad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3" y="251917"/>
            <a:ext cx="2160240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89" y="1332037"/>
            <a:ext cx="768085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" y="43061"/>
            <a:ext cx="3129472" cy="6780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37" y="-16954"/>
            <a:ext cx="3157171" cy="68405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69" b="100000" l="297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617" y="2755106"/>
            <a:ext cx="4375944" cy="408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30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3" y="17300"/>
            <a:ext cx="3157171" cy="6840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38" y="0"/>
            <a:ext cx="3157171" cy="68405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657" y="13324"/>
            <a:ext cx="315717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артинки по запросу Quiziz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87" y="1786475"/>
            <a:ext cx="2465506" cy="151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артинки по запросу Google Arts &amp; Cul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0" y="4033040"/>
            <a:ext cx="2299895" cy="130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7" y="455086"/>
            <a:ext cx="1896916" cy="116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Kahoo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5" y="1957925"/>
            <a:ext cx="1896918" cy="1168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ртинки по запросу ZipGrad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06" y="331786"/>
            <a:ext cx="1379068" cy="141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Nearpod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7" y="2357291"/>
            <a:ext cx="1837819" cy="188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22608" t="10518" r="59113" b="82556"/>
          <a:stretch/>
        </p:blipFill>
        <p:spPr bwMode="auto">
          <a:xfrm>
            <a:off x="4769082" y="331786"/>
            <a:ext cx="5203792" cy="1026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Похожее изображение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529" y="4569941"/>
            <a:ext cx="1837819" cy="189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Картинки по запросу Learnis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628" y="3893374"/>
            <a:ext cx="1579165" cy="162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Похожее изображение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368" y="3862217"/>
            <a:ext cx="1376997" cy="140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Похожее изображение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0" b="39250"/>
          <a:stretch/>
        </p:blipFill>
        <p:spPr bwMode="auto">
          <a:xfrm>
            <a:off x="206852" y="3263085"/>
            <a:ext cx="3261188" cy="650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Похожее изображение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7" y="5514195"/>
            <a:ext cx="1898462" cy="113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 rotWithShape="1">
          <a:blip r:embed="rId14"/>
          <a:srcRect l="43913" t="20864" r="44318" b="73029"/>
          <a:stretch/>
        </p:blipFill>
        <p:spPr bwMode="auto">
          <a:xfrm>
            <a:off x="3121628" y="5636988"/>
            <a:ext cx="2689899" cy="893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Картинки по запросу Mentimeter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95" y="1795351"/>
            <a:ext cx="1685542" cy="119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8" b="100000" l="3038" r="97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6122">
            <a:off x="8678346" y="2640627"/>
            <a:ext cx="3164704" cy="426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77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513" t="40094" r="10635" b="33638"/>
          <a:stretch/>
        </p:blipFill>
        <p:spPr>
          <a:xfrm>
            <a:off x="1004218" y="3141579"/>
            <a:ext cx="10112866" cy="26203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8632" y="651259"/>
            <a:ext cx="10664478" cy="2302446"/>
          </a:xfrm>
          <a:prstGeom prst="rect">
            <a:avLst/>
          </a:prstGeom>
        </p:spPr>
        <p:txBody>
          <a:bodyPr wrap="square" lIns="89858" tIns="44929" rIns="89858" bIns="44929">
            <a:spAutoFit/>
          </a:bodyPr>
          <a:lstStyle/>
          <a:p>
            <a:r>
              <a:rPr lang="ru-RU" sz="7100" b="1" dirty="0">
                <a:solidFill>
                  <a:srgbClr val="000000"/>
                </a:solidFill>
                <a:latin typeface="&amp;quot"/>
              </a:rPr>
              <a:t>Знакомимся с </a:t>
            </a:r>
            <a:r>
              <a:rPr lang="en-US" sz="7100" b="1" dirty="0" err="1">
                <a:solidFill>
                  <a:srgbClr val="000000"/>
                </a:solidFill>
                <a:latin typeface="&amp;quot"/>
              </a:rPr>
              <a:t>Kahoot</a:t>
            </a:r>
            <a:r>
              <a:rPr lang="ru-RU" sz="7100" b="1" dirty="0">
                <a:solidFill>
                  <a:srgbClr val="000000"/>
                </a:solidFill>
                <a:latin typeface="&amp;quot"/>
              </a:rPr>
              <a:t>!</a:t>
            </a:r>
            <a:r>
              <a:rPr lang="en-US" sz="7100" dirty="0"/>
              <a:t/>
            </a:r>
            <a:br>
              <a:rPr lang="en-US" sz="7100" dirty="0"/>
            </a:br>
            <a:endParaRPr lang="ru-RU" sz="7100" dirty="0"/>
          </a:p>
        </p:txBody>
      </p:sp>
    </p:spTree>
    <p:extLst>
      <p:ext uri="{BB962C8B-B14F-4D97-AF65-F5344CB8AC3E}">
        <p14:creationId xmlns:p14="http://schemas.microsoft.com/office/powerpoint/2010/main" val="8897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433" t="20068" r="6644" b="15642"/>
          <a:stretch/>
        </p:blipFill>
        <p:spPr>
          <a:xfrm>
            <a:off x="1" y="217160"/>
            <a:ext cx="11904556" cy="66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882" t="27179" r="6190" b="23623"/>
          <a:stretch/>
        </p:blipFill>
        <p:spPr>
          <a:xfrm>
            <a:off x="0" y="521184"/>
            <a:ext cx="11745464" cy="51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09" y="1"/>
            <a:ext cx="10247233" cy="9087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Поздравляем! Теперь Вы пользователь </a:t>
            </a:r>
            <a:r>
              <a:rPr lang="en-US" b="1" dirty="0" err="1" smtClean="0">
                <a:solidFill>
                  <a:srgbClr val="FF0000"/>
                </a:solidFill>
              </a:rPr>
              <a:t>Kahoot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21" t="14843" r="9274" b="4902"/>
          <a:stretch/>
        </p:blipFill>
        <p:spPr>
          <a:xfrm>
            <a:off x="763770" y="908700"/>
            <a:ext cx="10317952" cy="593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159" t="20794" r="6826" b="16222"/>
          <a:stretch/>
        </p:blipFill>
        <p:spPr>
          <a:xfrm>
            <a:off x="247518" y="202682"/>
            <a:ext cx="11385815" cy="62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Создаём опрос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251" t="28328" r="6010" b="19269"/>
          <a:stretch/>
        </p:blipFill>
        <p:spPr>
          <a:xfrm>
            <a:off x="0" y="1498404"/>
            <a:ext cx="11909758" cy="534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6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09" y="364196"/>
            <a:ext cx="10247233" cy="822943"/>
          </a:xfrm>
        </p:spPr>
        <p:txBody>
          <a:bodyPr/>
          <a:lstStyle/>
          <a:p>
            <a:r>
              <a:rPr lang="ru-RU" b="1" dirty="0" smtClean="0"/>
              <a:t>Создаём и настраиваем вопрос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070" t="27501" r="5737" b="16803"/>
          <a:stretch/>
        </p:blipFill>
        <p:spPr>
          <a:xfrm>
            <a:off x="0" y="1187139"/>
            <a:ext cx="11880850" cy="56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155</Words>
  <Application>Microsoft Office PowerPoint</Application>
  <PresentationFormat>Произвольный</PresentationFormat>
  <Paragraphs>31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Организация оценки достижений обучающихся при помощи цифровых инструментов и сервисов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Поздравляем! Теперь Вы пользователь Kahoot!</vt:lpstr>
      <vt:lpstr>Презентация PowerPoint</vt:lpstr>
      <vt:lpstr>Создаём опрос</vt:lpstr>
      <vt:lpstr>Создаём и настраиваем вопрос</vt:lpstr>
      <vt:lpstr>Запускаем игру</vt:lpstr>
      <vt:lpstr>Презентация PowerPoint</vt:lpstr>
      <vt:lpstr>Презентация PowerPoint</vt:lpstr>
      <vt:lpstr>Презентация PowerPoint</vt:lpstr>
      <vt:lpstr>Отвечаем на вопрос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Проводим викторину</vt:lpstr>
      <vt:lpstr>Презентация PowerPoint</vt:lpstr>
      <vt:lpstr>Отвечаем на вопрос</vt:lpstr>
      <vt:lpstr>Статистика по игре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оценки достижений обучающихся при помощи цифровых инструментов и сервисов</dc:title>
  <dc:creator>User</dc:creator>
  <cp:lastModifiedBy>User</cp:lastModifiedBy>
  <cp:revision>11</cp:revision>
  <dcterms:created xsi:type="dcterms:W3CDTF">2021-04-07T14:32:03Z</dcterms:created>
  <dcterms:modified xsi:type="dcterms:W3CDTF">2021-04-08T13:45:19Z</dcterms:modified>
</cp:coreProperties>
</file>