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323" r:id="rId4"/>
    <p:sldId id="319" r:id="rId5"/>
    <p:sldId id="318" r:id="rId6"/>
    <p:sldId id="322" r:id="rId7"/>
    <p:sldId id="259" r:id="rId8"/>
    <p:sldId id="271" r:id="rId9"/>
    <p:sldId id="324" r:id="rId10"/>
    <p:sldId id="273" r:id="rId11"/>
    <p:sldId id="275" r:id="rId12"/>
    <p:sldId id="276" r:id="rId13"/>
    <p:sldId id="320" r:id="rId14"/>
    <p:sldId id="326" r:id="rId15"/>
    <p:sldId id="327" r:id="rId16"/>
    <p:sldId id="325" r:id="rId17"/>
    <p:sldId id="321" r:id="rId18"/>
    <p:sldId id="29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DCF8"/>
    <a:srgbClr val="F9DB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065EA7-3511-4F04-ABB9-3FBE33AE69D9}" type="doc">
      <dgm:prSet loTypeId="urn:microsoft.com/office/officeart/2005/8/layout/list1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BAC07CF-8870-4DA1-9773-43841F310A92}">
      <dgm:prSet phldrT="[Текст]" custT="1"/>
      <dgm:spPr/>
      <dgm:t>
        <a:bodyPr/>
        <a:lstStyle/>
        <a:p>
          <a:r>
            <a:rPr lang="ru-RU" sz="2800" b="1" dirty="0" smtClean="0"/>
            <a:t>Диагностика</a:t>
          </a:r>
          <a:endParaRPr lang="ru-RU" sz="2800" b="1" dirty="0"/>
        </a:p>
      </dgm:t>
    </dgm:pt>
    <dgm:pt modelId="{83A32975-D072-49D7-B82A-136DDA2AE242}" type="parTrans" cxnId="{3EF77C97-1C9A-4EC3-93B9-FF725777AD95}">
      <dgm:prSet/>
      <dgm:spPr/>
      <dgm:t>
        <a:bodyPr/>
        <a:lstStyle/>
        <a:p>
          <a:endParaRPr lang="ru-RU"/>
        </a:p>
      </dgm:t>
    </dgm:pt>
    <dgm:pt modelId="{8B64FFC6-2885-4F1D-B6D8-21085123632F}" type="sibTrans" cxnId="{3EF77C97-1C9A-4EC3-93B9-FF725777AD95}">
      <dgm:prSet/>
      <dgm:spPr/>
      <dgm:t>
        <a:bodyPr/>
        <a:lstStyle/>
        <a:p>
          <a:endParaRPr lang="ru-RU"/>
        </a:p>
      </dgm:t>
    </dgm:pt>
    <dgm:pt modelId="{3127E5F7-3555-4ED4-B2A7-3E3A7E3EF517}">
      <dgm:prSet phldrT="[Текст]" custT="1"/>
      <dgm:spPr/>
      <dgm:t>
        <a:bodyPr/>
        <a:lstStyle/>
        <a:p>
          <a:r>
            <a:rPr lang="ru-RU" sz="2800" b="1" dirty="0" smtClean="0"/>
            <a:t>Консультации</a:t>
          </a:r>
          <a:endParaRPr lang="ru-RU" sz="2800" b="1" dirty="0"/>
        </a:p>
      </dgm:t>
    </dgm:pt>
    <dgm:pt modelId="{E2E6C26C-5E97-4758-A531-EE20DF2B744A}" type="parTrans" cxnId="{F3F71BF3-70CD-4915-B1E4-3C3C23EB110E}">
      <dgm:prSet/>
      <dgm:spPr/>
      <dgm:t>
        <a:bodyPr/>
        <a:lstStyle/>
        <a:p>
          <a:endParaRPr lang="ru-RU"/>
        </a:p>
      </dgm:t>
    </dgm:pt>
    <dgm:pt modelId="{73435CB7-135C-4F09-8BBF-9865338E48BA}" type="sibTrans" cxnId="{F3F71BF3-70CD-4915-B1E4-3C3C23EB110E}">
      <dgm:prSet/>
      <dgm:spPr/>
      <dgm:t>
        <a:bodyPr/>
        <a:lstStyle/>
        <a:p>
          <a:endParaRPr lang="ru-RU"/>
        </a:p>
      </dgm:t>
    </dgm:pt>
    <dgm:pt modelId="{82225C8A-B4C5-4518-99E7-9EA613385913}">
      <dgm:prSet custT="1"/>
      <dgm:spPr/>
      <dgm:t>
        <a:bodyPr/>
        <a:lstStyle/>
        <a:p>
          <a:r>
            <a:rPr lang="ru-RU" sz="2000" dirty="0" smtClean="0"/>
            <a:t>родители получают ответы на интересующие их вопросы, касающиеся оценки уровня психического развития детей, возможности их обучения. </a:t>
          </a:r>
          <a:endParaRPr lang="ru-RU" sz="2000" dirty="0"/>
        </a:p>
      </dgm:t>
    </dgm:pt>
    <dgm:pt modelId="{D3AB0627-9851-4740-9D13-93215257875A}" type="parTrans" cxnId="{29D12022-C53B-455D-B393-A2FDF300EF82}">
      <dgm:prSet/>
      <dgm:spPr/>
      <dgm:t>
        <a:bodyPr/>
        <a:lstStyle/>
        <a:p>
          <a:endParaRPr lang="ru-RU"/>
        </a:p>
      </dgm:t>
    </dgm:pt>
    <dgm:pt modelId="{6E74863C-2A8F-4B81-B2F6-F8BA90BD40E9}" type="sibTrans" cxnId="{29D12022-C53B-455D-B393-A2FDF300EF82}">
      <dgm:prSet/>
      <dgm:spPr/>
      <dgm:t>
        <a:bodyPr/>
        <a:lstStyle/>
        <a:p>
          <a:endParaRPr lang="ru-RU"/>
        </a:p>
      </dgm:t>
    </dgm:pt>
    <dgm:pt modelId="{299F9A55-9BC6-4AD1-8EB5-9B7F771E6D6F}">
      <dgm:prSet custT="1"/>
      <dgm:spPr/>
      <dgm:t>
        <a:bodyPr/>
        <a:lstStyle/>
        <a:p>
          <a:r>
            <a:rPr lang="ru-RU" sz="2000" dirty="0" smtClean="0"/>
            <a:t>по результатам анализа полученной информации запланировать работу по психолого- педагогическому сопровождению семьи.</a:t>
          </a:r>
          <a:endParaRPr lang="ru-RU" sz="2000" dirty="0"/>
        </a:p>
      </dgm:t>
    </dgm:pt>
    <dgm:pt modelId="{F98E271B-2AAD-445C-879E-AF203FCD6554}" type="parTrans" cxnId="{EAFDFDE9-F4D9-4272-B54E-E16212B5F95F}">
      <dgm:prSet/>
      <dgm:spPr/>
      <dgm:t>
        <a:bodyPr/>
        <a:lstStyle/>
        <a:p>
          <a:endParaRPr lang="ru-RU"/>
        </a:p>
      </dgm:t>
    </dgm:pt>
    <dgm:pt modelId="{43F2BEE7-3E1E-458D-A609-7F3678FE22B1}" type="sibTrans" cxnId="{EAFDFDE9-F4D9-4272-B54E-E16212B5F95F}">
      <dgm:prSet/>
      <dgm:spPr/>
      <dgm:t>
        <a:bodyPr/>
        <a:lstStyle/>
        <a:p>
          <a:endParaRPr lang="ru-RU"/>
        </a:p>
      </dgm:t>
    </dgm:pt>
    <dgm:pt modelId="{7AB8844F-591D-45B1-A7EE-A688FB73A4DC}">
      <dgm:prSet custT="1"/>
      <dgm:spPr/>
      <dgm:t>
        <a:bodyPr/>
        <a:lstStyle/>
        <a:p>
          <a:r>
            <a:rPr lang="ru-RU" sz="2800" b="1" dirty="0" smtClean="0"/>
            <a:t>Игровой сеанс</a:t>
          </a:r>
          <a:endParaRPr lang="ru-RU" sz="2800" b="1" dirty="0"/>
        </a:p>
      </dgm:t>
    </dgm:pt>
    <dgm:pt modelId="{6701DB73-562C-4C8B-8527-C4EB96D7C99D}" type="parTrans" cxnId="{C3914A08-441A-40BF-8A19-0B90751C08E3}">
      <dgm:prSet/>
      <dgm:spPr/>
      <dgm:t>
        <a:bodyPr/>
        <a:lstStyle/>
        <a:p>
          <a:endParaRPr lang="ru-RU"/>
        </a:p>
      </dgm:t>
    </dgm:pt>
    <dgm:pt modelId="{C572F2AE-3FFF-4A92-A615-C3CA53D7DC58}" type="sibTrans" cxnId="{C3914A08-441A-40BF-8A19-0B90751C08E3}">
      <dgm:prSet/>
      <dgm:spPr/>
      <dgm:t>
        <a:bodyPr/>
        <a:lstStyle/>
        <a:p>
          <a:endParaRPr lang="ru-RU"/>
        </a:p>
      </dgm:t>
    </dgm:pt>
    <dgm:pt modelId="{292756CF-BA05-4980-877A-2C33E7B6A15B}">
      <dgm:prSet custT="1"/>
      <dgm:spPr/>
      <dgm:t>
        <a:bodyPr/>
        <a:lstStyle/>
        <a:p>
          <a:r>
            <a:rPr lang="ru-RU" sz="2000" dirty="0" smtClean="0"/>
            <a:t>                                                   работа психолога с ребенком и его родителем.</a:t>
          </a:r>
          <a:endParaRPr lang="ru-RU" sz="2000" dirty="0"/>
        </a:p>
      </dgm:t>
    </dgm:pt>
    <dgm:pt modelId="{2A23516E-6113-4DA1-867F-6E491C0B9268}" type="parTrans" cxnId="{F08053BF-C431-47ED-8B54-E3737749AA94}">
      <dgm:prSet/>
      <dgm:spPr/>
      <dgm:t>
        <a:bodyPr/>
        <a:lstStyle/>
        <a:p>
          <a:endParaRPr lang="ru-RU"/>
        </a:p>
      </dgm:t>
    </dgm:pt>
    <dgm:pt modelId="{C6234749-9399-49BA-85ED-02916B568F5B}" type="sibTrans" cxnId="{F08053BF-C431-47ED-8B54-E3737749AA94}">
      <dgm:prSet/>
      <dgm:spPr/>
      <dgm:t>
        <a:bodyPr/>
        <a:lstStyle/>
        <a:p>
          <a:endParaRPr lang="ru-RU"/>
        </a:p>
      </dgm:t>
    </dgm:pt>
    <dgm:pt modelId="{7205520B-625F-4161-8D14-9868CFDF74E6}" type="pres">
      <dgm:prSet presAssocID="{4C065EA7-3511-4F04-ABB9-3FBE33AE69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1A27C1-85BF-450A-A49D-2004ED82E1D3}" type="pres">
      <dgm:prSet presAssocID="{CBAC07CF-8870-4DA1-9773-43841F310A92}" presName="parentLin" presStyleCnt="0"/>
      <dgm:spPr/>
    </dgm:pt>
    <dgm:pt modelId="{26C9683D-5E96-41FF-8E1F-9E238D49CA05}" type="pres">
      <dgm:prSet presAssocID="{CBAC07CF-8870-4DA1-9773-43841F310A9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7311F6F-F429-4110-B035-D552FD94EB5A}" type="pres">
      <dgm:prSet presAssocID="{CBAC07CF-8870-4DA1-9773-43841F310A92}" presName="parentText" presStyleLbl="node1" presStyleIdx="0" presStyleCnt="3" custScaleX="38746" custScaleY="143763" custLinFactNeighborX="-15889" custLinFactNeighborY="-17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36621-C0A8-47CE-B4FE-F142F551A85D}" type="pres">
      <dgm:prSet presAssocID="{CBAC07CF-8870-4DA1-9773-43841F310A92}" presName="negativeSpace" presStyleCnt="0"/>
      <dgm:spPr/>
    </dgm:pt>
    <dgm:pt modelId="{225369A7-1525-4F35-941F-441E88C06B6A}" type="pres">
      <dgm:prSet presAssocID="{CBAC07CF-8870-4DA1-9773-43841F310A92}" presName="childText" presStyleLbl="conFgAcc1" presStyleIdx="0" presStyleCnt="3" custLinFactNeighborX="3154" custLinFactNeighborY="4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6C6F4E-BFC4-4DB2-889B-91B48766AEC9}" type="pres">
      <dgm:prSet presAssocID="{8B64FFC6-2885-4F1D-B6D8-21085123632F}" presName="spaceBetweenRectangles" presStyleCnt="0"/>
      <dgm:spPr/>
    </dgm:pt>
    <dgm:pt modelId="{49684984-01F9-486D-B7D6-A2F0C8753BBA}" type="pres">
      <dgm:prSet presAssocID="{3127E5F7-3555-4ED4-B2A7-3E3A7E3EF517}" presName="parentLin" presStyleCnt="0"/>
      <dgm:spPr/>
    </dgm:pt>
    <dgm:pt modelId="{25BDBCFA-F45D-463D-A301-A63BAE1582B0}" type="pres">
      <dgm:prSet presAssocID="{3127E5F7-3555-4ED4-B2A7-3E3A7E3EF51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16D6642-CB24-436C-8A6A-0A878D3720BC}" type="pres">
      <dgm:prSet presAssocID="{3127E5F7-3555-4ED4-B2A7-3E3A7E3EF517}" presName="parentText" presStyleLbl="node1" presStyleIdx="1" presStyleCnt="3" custScaleX="48116" custScaleY="113299" custLinFactNeighborX="-17943" custLinFactNeighborY="29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EA214-C66D-4FDD-902C-8BDEBD809570}" type="pres">
      <dgm:prSet presAssocID="{3127E5F7-3555-4ED4-B2A7-3E3A7E3EF517}" presName="negativeSpace" presStyleCnt="0"/>
      <dgm:spPr/>
    </dgm:pt>
    <dgm:pt modelId="{CE96C565-0C4A-401F-ACBC-74F13D71D2EC}" type="pres">
      <dgm:prSet presAssocID="{3127E5F7-3555-4ED4-B2A7-3E3A7E3EF517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180CEF-6BB3-47B2-95A4-F53AA1362251}" type="pres">
      <dgm:prSet presAssocID="{73435CB7-135C-4F09-8BBF-9865338E48BA}" presName="spaceBetweenRectangles" presStyleCnt="0"/>
      <dgm:spPr/>
    </dgm:pt>
    <dgm:pt modelId="{75BBAEB1-0FFD-455E-9DD6-A89879E68C5B}" type="pres">
      <dgm:prSet presAssocID="{7AB8844F-591D-45B1-A7EE-A688FB73A4DC}" presName="parentLin" presStyleCnt="0"/>
      <dgm:spPr/>
    </dgm:pt>
    <dgm:pt modelId="{6ACD1A33-8CC2-458C-BF62-717DE9406843}" type="pres">
      <dgm:prSet presAssocID="{7AB8844F-591D-45B1-A7EE-A688FB73A4D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4B7A27F-598C-4791-A3D0-048E63E8A164}" type="pres">
      <dgm:prSet presAssocID="{7AB8844F-591D-45B1-A7EE-A688FB73A4DC}" presName="parentText" presStyleLbl="node1" presStyleIdx="2" presStyleCnt="3" custScaleX="43655" custScaleY="191204" custLinFactNeighborX="-39216" custLinFactNeighborY="-26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8B514-7101-4DC9-8040-2B31449EB4D1}" type="pres">
      <dgm:prSet presAssocID="{7AB8844F-591D-45B1-A7EE-A688FB73A4DC}" presName="negativeSpace" presStyleCnt="0"/>
      <dgm:spPr/>
    </dgm:pt>
    <dgm:pt modelId="{FF873FC2-C04A-4C77-8D8F-2472BD3EC73D}" type="pres">
      <dgm:prSet presAssocID="{7AB8844F-591D-45B1-A7EE-A688FB73A4DC}" presName="childText" presStyleLbl="conFgAcc1" presStyleIdx="2" presStyleCnt="3" custLinFactY="-363" custLinFactNeighborX="637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52321F-8E3C-4D6A-AADD-F45F187411EC}" type="presOf" srcId="{299F9A55-9BC6-4AD1-8EB5-9B7F771E6D6F}" destId="{225369A7-1525-4F35-941F-441E88C06B6A}" srcOrd="0" destOrd="0" presId="urn:microsoft.com/office/officeart/2005/8/layout/list1"/>
    <dgm:cxn modelId="{ECF2464A-BCF5-4644-B133-80FAB0EB708C}" type="presOf" srcId="{4C065EA7-3511-4F04-ABB9-3FBE33AE69D9}" destId="{7205520B-625F-4161-8D14-9868CFDF74E6}" srcOrd="0" destOrd="0" presId="urn:microsoft.com/office/officeart/2005/8/layout/list1"/>
    <dgm:cxn modelId="{29D12022-C53B-455D-B393-A2FDF300EF82}" srcId="{3127E5F7-3555-4ED4-B2A7-3E3A7E3EF517}" destId="{82225C8A-B4C5-4518-99E7-9EA613385913}" srcOrd="0" destOrd="0" parTransId="{D3AB0627-9851-4740-9D13-93215257875A}" sibTransId="{6E74863C-2A8F-4B81-B2F6-F8BA90BD40E9}"/>
    <dgm:cxn modelId="{5D33D922-FD26-4C91-AE1C-C354249799D2}" type="presOf" srcId="{292756CF-BA05-4980-877A-2C33E7B6A15B}" destId="{FF873FC2-C04A-4C77-8D8F-2472BD3EC73D}" srcOrd="0" destOrd="0" presId="urn:microsoft.com/office/officeart/2005/8/layout/list1"/>
    <dgm:cxn modelId="{FC4C6319-10D0-4A43-A6D3-38AE07EC76B2}" type="presOf" srcId="{3127E5F7-3555-4ED4-B2A7-3E3A7E3EF517}" destId="{25BDBCFA-F45D-463D-A301-A63BAE1582B0}" srcOrd="0" destOrd="0" presId="urn:microsoft.com/office/officeart/2005/8/layout/list1"/>
    <dgm:cxn modelId="{F3F71BF3-70CD-4915-B1E4-3C3C23EB110E}" srcId="{4C065EA7-3511-4F04-ABB9-3FBE33AE69D9}" destId="{3127E5F7-3555-4ED4-B2A7-3E3A7E3EF517}" srcOrd="1" destOrd="0" parTransId="{E2E6C26C-5E97-4758-A531-EE20DF2B744A}" sibTransId="{73435CB7-135C-4F09-8BBF-9865338E48BA}"/>
    <dgm:cxn modelId="{3EF77C97-1C9A-4EC3-93B9-FF725777AD95}" srcId="{4C065EA7-3511-4F04-ABB9-3FBE33AE69D9}" destId="{CBAC07CF-8870-4DA1-9773-43841F310A92}" srcOrd="0" destOrd="0" parTransId="{83A32975-D072-49D7-B82A-136DDA2AE242}" sibTransId="{8B64FFC6-2885-4F1D-B6D8-21085123632F}"/>
    <dgm:cxn modelId="{7DAE1F00-4564-4CFA-A68A-EA6BE9E3073C}" type="presOf" srcId="{7AB8844F-591D-45B1-A7EE-A688FB73A4DC}" destId="{14B7A27F-598C-4791-A3D0-048E63E8A164}" srcOrd="1" destOrd="0" presId="urn:microsoft.com/office/officeart/2005/8/layout/list1"/>
    <dgm:cxn modelId="{9A58697B-0CAB-44C0-AE77-30807668EE9F}" type="presOf" srcId="{CBAC07CF-8870-4DA1-9773-43841F310A92}" destId="{B7311F6F-F429-4110-B035-D552FD94EB5A}" srcOrd="1" destOrd="0" presId="urn:microsoft.com/office/officeart/2005/8/layout/list1"/>
    <dgm:cxn modelId="{80590059-4706-4CCB-8FBF-5F81C4A97DAF}" type="presOf" srcId="{82225C8A-B4C5-4518-99E7-9EA613385913}" destId="{CE96C565-0C4A-401F-ACBC-74F13D71D2EC}" srcOrd="0" destOrd="0" presId="urn:microsoft.com/office/officeart/2005/8/layout/list1"/>
    <dgm:cxn modelId="{51AAF409-2CA1-4838-A220-C9FCE7738CA8}" type="presOf" srcId="{3127E5F7-3555-4ED4-B2A7-3E3A7E3EF517}" destId="{E16D6642-CB24-436C-8A6A-0A878D3720BC}" srcOrd="1" destOrd="0" presId="urn:microsoft.com/office/officeart/2005/8/layout/list1"/>
    <dgm:cxn modelId="{8EC4FA93-5152-4745-89C4-113D02205327}" type="presOf" srcId="{CBAC07CF-8870-4DA1-9773-43841F310A92}" destId="{26C9683D-5E96-41FF-8E1F-9E238D49CA05}" srcOrd="0" destOrd="0" presId="urn:microsoft.com/office/officeart/2005/8/layout/list1"/>
    <dgm:cxn modelId="{EAFDFDE9-F4D9-4272-B54E-E16212B5F95F}" srcId="{CBAC07CF-8870-4DA1-9773-43841F310A92}" destId="{299F9A55-9BC6-4AD1-8EB5-9B7F771E6D6F}" srcOrd="0" destOrd="0" parTransId="{F98E271B-2AAD-445C-879E-AF203FCD6554}" sibTransId="{43F2BEE7-3E1E-458D-A609-7F3678FE22B1}"/>
    <dgm:cxn modelId="{BA4963AF-732F-44F2-870E-37425AA6DFFC}" type="presOf" srcId="{7AB8844F-591D-45B1-A7EE-A688FB73A4DC}" destId="{6ACD1A33-8CC2-458C-BF62-717DE9406843}" srcOrd="0" destOrd="0" presId="urn:microsoft.com/office/officeart/2005/8/layout/list1"/>
    <dgm:cxn modelId="{F08053BF-C431-47ED-8B54-E3737749AA94}" srcId="{7AB8844F-591D-45B1-A7EE-A688FB73A4DC}" destId="{292756CF-BA05-4980-877A-2C33E7B6A15B}" srcOrd="0" destOrd="0" parTransId="{2A23516E-6113-4DA1-867F-6E491C0B9268}" sibTransId="{C6234749-9399-49BA-85ED-02916B568F5B}"/>
    <dgm:cxn modelId="{C3914A08-441A-40BF-8A19-0B90751C08E3}" srcId="{4C065EA7-3511-4F04-ABB9-3FBE33AE69D9}" destId="{7AB8844F-591D-45B1-A7EE-A688FB73A4DC}" srcOrd="2" destOrd="0" parTransId="{6701DB73-562C-4C8B-8527-C4EB96D7C99D}" sibTransId="{C572F2AE-3FFF-4A92-A615-C3CA53D7DC58}"/>
    <dgm:cxn modelId="{94FE0867-3CB2-4F97-92CE-6C8E96A4D70D}" type="presParOf" srcId="{7205520B-625F-4161-8D14-9868CFDF74E6}" destId="{C61A27C1-85BF-450A-A49D-2004ED82E1D3}" srcOrd="0" destOrd="0" presId="urn:microsoft.com/office/officeart/2005/8/layout/list1"/>
    <dgm:cxn modelId="{6EAF473F-91FA-4199-8240-9CA27E9289DE}" type="presParOf" srcId="{C61A27C1-85BF-450A-A49D-2004ED82E1D3}" destId="{26C9683D-5E96-41FF-8E1F-9E238D49CA05}" srcOrd="0" destOrd="0" presId="urn:microsoft.com/office/officeart/2005/8/layout/list1"/>
    <dgm:cxn modelId="{6750BD42-3804-4004-8763-36CFCB4FEFD0}" type="presParOf" srcId="{C61A27C1-85BF-450A-A49D-2004ED82E1D3}" destId="{B7311F6F-F429-4110-B035-D552FD94EB5A}" srcOrd="1" destOrd="0" presId="urn:microsoft.com/office/officeart/2005/8/layout/list1"/>
    <dgm:cxn modelId="{67B9AD2C-696A-4D24-B5CB-31A53022CC46}" type="presParOf" srcId="{7205520B-625F-4161-8D14-9868CFDF74E6}" destId="{B5936621-C0A8-47CE-B4FE-F142F551A85D}" srcOrd="1" destOrd="0" presId="urn:microsoft.com/office/officeart/2005/8/layout/list1"/>
    <dgm:cxn modelId="{4FAA19A4-3186-4142-A2CB-61A5DD334191}" type="presParOf" srcId="{7205520B-625F-4161-8D14-9868CFDF74E6}" destId="{225369A7-1525-4F35-941F-441E88C06B6A}" srcOrd="2" destOrd="0" presId="urn:microsoft.com/office/officeart/2005/8/layout/list1"/>
    <dgm:cxn modelId="{2BC92DC1-3339-42D0-8C96-858F03E721E0}" type="presParOf" srcId="{7205520B-625F-4161-8D14-9868CFDF74E6}" destId="{A66C6F4E-BFC4-4DB2-889B-91B48766AEC9}" srcOrd="3" destOrd="0" presId="urn:microsoft.com/office/officeart/2005/8/layout/list1"/>
    <dgm:cxn modelId="{F455FFFC-FFAD-4868-8797-70A506C9C8AF}" type="presParOf" srcId="{7205520B-625F-4161-8D14-9868CFDF74E6}" destId="{49684984-01F9-486D-B7D6-A2F0C8753BBA}" srcOrd="4" destOrd="0" presId="urn:microsoft.com/office/officeart/2005/8/layout/list1"/>
    <dgm:cxn modelId="{BA41AC28-E048-404A-B37D-8570BF62964F}" type="presParOf" srcId="{49684984-01F9-486D-B7D6-A2F0C8753BBA}" destId="{25BDBCFA-F45D-463D-A301-A63BAE1582B0}" srcOrd="0" destOrd="0" presId="urn:microsoft.com/office/officeart/2005/8/layout/list1"/>
    <dgm:cxn modelId="{23B2DF2D-FC40-4AB7-A064-A4E62C64CF97}" type="presParOf" srcId="{49684984-01F9-486D-B7D6-A2F0C8753BBA}" destId="{E16D6642-CB24-436C-8A6A-0A878D3720BC}" srcOrd="1" destOrd="0" presId="urn:microsoft.com/office/officeart/2005/8/layout/list1"/>
    <dgm:cxn modelId="{C5ACCA39-A79A-4895-8DCA-E00364E68613}" type="presParOf" srcId="{7205520B-625F-4161-8D14-9868CFDF74E6}" destId="{191EA214-C66D-4FDD-902C-8BDEBD809570}" srcOrd="5" destOrd="0" presId="urn:microsoft.com/office/officeart/2005/8/layout/list1"/>
    <dgm:cxn modelId="{8E4910F0-184A-4A41-A0DF-70B0F973A12E}" type="presParOf" srcId="{7205520B-625F-4161-8D14-9868CFDF74E6}" destId="{CE96C565-0C4A-401F-ACBC-74F13D71D2EC}" srcOrd="6" destOrd="0" presId="urn:microsoft.com/office/officeart/2005/8/layout/list1"/>
    <dgm:cxn modelId="{AA5FF886-AA6E-4A8A-817C-BA00CA067D88}" type="presParOf" srcId="{7205520B-625F-4161-8D14-9868CFDF74E6}" destId="{5B180CEF-6BB3-47B2-95A4-F53AA1362251}" srcOrd="7" destOrd="0" presId="urn:microsoft.com/office/officeart/2005/8/layout/list1"/>
    <dgm:cxn modelId="{222ECD17-F4DE-462D-98F1-2F775E78066C}" type="presParOf" srcId="{7205520B-625F-4161-8D14-9868CFDF74E6}" destId="{75BBAEB1-0FFD-455E-9DD6-A89879E68C5B}" srcOrd="8" destOrd="0" presId="urn:microsoft.com/office/officeart/2005/8/layout/list1"/>
    <dgm:cxn modelId="{457620F4-5034-4D1D-B3EA-101C41F3EF90}" type="presParOf" srcId="{75BBAEB1-0FFD-455E-9DD6-A89879E68C5B}" destId="{6ACD1A33-8CC2-458C-BF62-717DE9406843}" srcOrd="0" destOrd="0" presId="urn:microsoft.com/office/officeart/2005/8/layout/list1"/>
    <dgm:cxn modelId="{7937C9DD-D6C1-4B33-8A68-9E11EB346C79}" type="presParOf" srcId="{75BBAEB1-0FFD-455E-9DD6-A89879E68C5B}" destId="{14B7A27F-598C-4791-A3D0-048E63E8A164}" srcOrd="1" destOrd="0" presId="urn:microsoft.com/office/officeart/2005/8/layout/list1"/>
    <dgm:cxn modelId="{61D523A0-33DE-4FD6-94CA-8EECCAABFE75}" type="presParOf" srcId="{7205520B-625F-4161-8D14-9868CFDF74E6}" destId="{9E88B514-7101-4DC9-8040-2B31449EB4D1}" srcOrd="9" destOrd="0" presId="urn:microsoft.com/office/officeart/2005/8/layout/list1"/>
    <dgm:cxn modelId="{D98DD3C1-3B9C-4D86-A4A6-33A042D9E32C}" type="presParOf" srcId="{7205520B-625F-4161-8D14-9868CFDF74E6}" destId="{FF873FC2-C04A-4C77-8D8F-2472BD3EC73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732145-C561-4BC8-8B1D-4BF68B36303E}" type="doc">
      <dgm:prSet loTypeId="urn:microsoft.com/office/officeart/2008/layout/HorizontalMultiLevelHierarchy" loCatId="hierarchy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C2F6248A-6AE7-4254-9188-3D9BAE925E55}">
      <dgm:prSet phldrT="[Текст]" custT="1"/>
      <dgm:spPr/>
      <dgm:t>
        <a:bodyPr/>
        <a:lstStyle/>
        <a:p>
          <a:r>
            <a:rPr lang="ru-RU" sz="3600" dirty="0" smtClean="0">
              <a:solidFill>
                <a:srgbClr val="0070C0"/>
              </a:solidFill>
            </a:rPr>
            <a:t>ИГРОВОЙ СЕАНС</a:t>
          </a:r>
          <a:endParaRPr lang="ru-RU" sz="3600" dirty="0">
            <a:solidFill>
              <a:srgbClr val="0070C0"/>
            </a:solidFill>
          </a:endParaRPr>
        </a:p>
      </dgm:t>
    </dgm:pt>
    <dgm:pt modelId="{90D94815-9587-4027-8C9D-0696540A523E}" type="parTrans" cxnId="{7FE76544-8F37-4CE0-A4DA-403B4EEB9658}">
      <dgm:prSet/>
      <dgm:spPr/>
      <dgm:t>
        <a:bodyPr/>
        <a:lstStyle/>
        <a:p>
          <a:endParaRPr lang="ru-RU"/>
        </a:p>
      </dgm:t>
    </dgm:pt>
    <dgm:pt modelId="{20E6A93F-C92F-408D-813E-090EB1F5BC42}" type="sibTrans" cxnId="{7FE76544-8F37-4CE0-A4DA-403B4EEB9658}">
      <dgm:prSet/>
      <dgm:spPr/>
      <dgm:t>
        <a:bodyPr/>
        <a:lstStyle/>
        <a:p>
          <a:endParaRPr lang="ru-RU"/>
        </a:p>
      </dgm:t>
    </dgm:pt>
    <dgm:pt modelId="{3AD383BB-6199-4B4B-913B-D0E629368C46}">
      <dgm:prSet phldrT="[Текст]" custT="1"/>
      <dgm:spPr/>
      <dgm:t>
        <a:bodyPr/>
        <a:lstStyle/>
        <a:p>
          <a:r>
            <a:rPr lang="ru-RU" sz="1600" b="0" dirty="0" smtClean="0"/>
            <a:t>РЕАЛИЗАЦИЯ ИНДИВИДУАЛЬНО-ОРИЕНТИРОВАННОЙ ПРОГРАММЫ СОПРОВОЖДЕНИЯ РЕБЕНКА </a:t>
          </a:r>
          <a:endParaRPr lang="ru-RU" sz="1600" b="0" dirty="0"/>
        </a:p>
      </dgm:t>
    </dgm:pt>
    <dgm:pt modelId="{FE1658EC-BCE3-4D36-881D-C1A8FB5B8DE8}" type="parTrans" cxnId="{D8A23CF1-4FF4-42DC-92A3-FB538C87D577}">
      <dgm:prSet/>
      <dgm:spPr/>
      <dgm:t>
        <a:bodyPr/>
        <a:lstStyle/>
        <a:p>
          <a:endParaRPr lang="ru-RU"/>
        </a:p>
      </dgm:t>
    </dgm:pt>
    <dgm:pt modelId="{F0CC212B-D2F0-4DC2-8CA3-2F2C15DF4325}" type="sibTrans" cxnId="{D8A23CF1-4FF4-42DC-92A3-FB538C87D577}">
      <dgm:prSet/>
      <dgm:spPr/>
      <dgm:t>
        <a:bodyPr/>
        <a:lstStyle/>
        <a:p>
          <a:endParaRPr lang="ru-RU"/>
        </a:p>
      </dgm:t>
    </dgm:pt>
    <dgm:pt modelId="{86B1E78A-2542-40DC-86EB-B1D016997532}">
      <dgm:prSet phldrT="[Текст]" custT="1"/>
      <dgm:spPr/>
      <dgm:t>
        <a:bodyPr/>
        <a:lstStyle/>
        <a:p>
          <a:r>
            <a:rPr lang="ru-RU" altLang="ru-RU" sz="3600" b="0" dirty="0" smtClean="0">
              <a:latin typeface="+mj-lt"/>
            </a:rPr>
            <a:t> </a:t>
          </a:r>
          <a:r>
            <a:rPr lang="ru-RU" altLang="ru-RU" sz="1600" b="0" dirty="0" smtClean="0">
              <a:latin typeface="+mj-lt"/>
            </a:rPr>
            <a:t>ОЦЕНКА ДИНАМИКИ ПСИХИЧЕСКОГО РАЗВИТИЯ И ПСИХОЛОГИЧЕСКОГО СОСТОЯНИЯ РЕБЕНКА</a:t>
          </a:r>
          <a:endParaRPr lang="ru-RU" sz="1600" b="0" dirty="0"/>
        </a:p>
      </dgm:t>
    </dgm:pt>
    <dgm:pt modelId="{754AB29C-A5DD-4DCB-AFEB-9AB14B840445}" type="parTrans" cxnId="{8D600AC2-BC6C-4059-BAA5-0A0FBF957354}">
      <dgm:prSet/>
      <dgm:spPr/>
      <dgm:t>
        <a:bodyPr/>
        <a:lstStyle/>
        <a:p>
          <a:endParaRPr lang="ru-RU"/>
        </a:p>
      </dgm:t>
    </dgm:pt>
    <dgm:pt modelId="{07D3E9E7-7200-48B9-9C14-3145EBC47B41}" type="sibTrans" cxnId="{8D600AC2-BC6C-4059-BAA5-0A0FBF957354}">
      <dgm:prSet/>
      <dgm:spPr/>
      <dgm:t>
        <a:bodyPr/>
        <a:lstStyle/>
        <a:p>
          <a:endParaRPr lang="ru-RU"/>
        </a:p>
      </dgm:t>
    </dgm:pt>
    <dgm:pt modelId="{5DCF0615-674C-48AC-BAF3-9E7FD0576729}">
      <dgm:prSet phldrT="[Текст]" custT="1"/>
      <dgm:spPr/>
      <dgm:t>
        <a:bodyPr/>
        <a:lstStyle/>
        <a:p>
          <a:r>
            <a:rPr lang="ru-RU" sz="1600" b="0" dirty="0" smtClean="0"/>
            <a:t>НОРМАЛИЗАЦИЯ ДЕТСКО-РОДИТЕЛЬСКОГО ВЗАИМОДЕЙСТВИ И ПРЕОДОЛЕНИЕ ПОВЕДЕНЧЕСКИХ ПРОБЛЕМ РЕБЕНКА</a:t>
          </a:r>
          <a:endParaRPr lang="ru-RU" sz="1600" b="0" dirty="0"/>
        </a:p>
      </dgm:t>
    </dgm:pt>
    <dgm:pt modelId="{D94A89BA-3113-4E9D-86B6-404D23C210D1}" type="parTrans" cxnId="{C5DBFACA-959A-4AAB-8071-CF0DFCDB67AC}">
      <dgm:prSet/>
      <dgm:spPr/>
      <dgm:t>
        <a:bodyPr/>
        <a:lstStyle/>
        <a:p>
          <a:endParaRPr lang="ru-RU"/>
        </a:p>
      </dgm:t>
    </dgm:pt>
    <dgm:pt modelId="{C0433D2B-6C7A-4F3D-9165-8C2BE1EB81A7}" type="sibTrans" cxnId="{C5DBFACA-959A-4AAB-8071-CF0DFCDB67AC}">
      <dgm:prSet/>
      <dgm:spPr/>
      <dgm:t>
        <a:bodyPr/>
        <a:lstStyle/>
        <a:p>
          <a:endParaRPr lang="ru-RU"/>
        </a:p>
      </dgm:t>
    </dgm:pt>
    <dgm:pt modelId="{748D3682-BD1A-4D92-9F04-B48EB8B30EC5}">
      <dgm:prSet phldrT="[Текст]" custT="1"/>
      <dgm:spPr/>
      <dgm:t>
        <a:bodyPr/>
        <a:lstStyle/>
        <a:p>
          <a:r>
            <a:rPr lang="ru-RU" sz="1600" b="0" dirty="0" smtClean="0"/>
            <a:t>РЕШЕНИЕ ПСИХОЛОГИЧЕСКИХ ПРОБЛЕМ РЕБЕНКА И ЕГО ОКРУЖЕНИЯ</a:t>
          </a:r>
          <a:endParaRPr lang="ru-RU" sz="1600" b="0" dirty="0"/>
        </a:p>
      </dgm:t>
    </dgm:pt>
    <dgm:pt modelId="{93803D42-A237-4CD2-B174-7B47B04D3A49}" type="parTrans" cxnId="{F1F09035-0E2D-41A9-A948-E69EBC2F072C}">
      <dgm:prSet/>
      <dgm:spPr/>
      <dgm:t>
        <a:bodyPr/>
        <a:lstStyle/>
        <a:p>
          <a:endParaRPr lang="ru-RU"/>
        </a:p>
      </dgm:t>
    </dgm:pt>
    <dgm:pt modelId="{7F35304F-2951-45ED-9E9D-35F3B39F03D7}" type="sibTrans" cxnId="{F1F09035-0E2D-41A9-A948-E69EBC2F072C}">
      <dgm:prSet/>
      <dgm:spPr/>
      <dgm:t>
        <a:bodyPr/>
        <a:lstStyle/>
        <a:p>
          <a:endParaRPr lang="ru-RU"/>
        </a:p>
      </dgm:t>
    </dgm:pt>
    <dgm:pt modelId="{E7E95C7D-A042-4332-9916-E88A123E43C9}" type="pres">
      <dgm:prSet presAssocID="{36732145-C561-4BC8-8B1D-4BF68B36303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3E995B-8584-43B4-9EFA-F52896FE98E0}" type="pres">
      <dgm:prSet presAssocID="{C2F6248A-6AE7-4254-9188-3D9BAE925E55}" presName="root1" presStyleCnt="0"/>
      <dgm:spPr/>
    </dgm:pt>
    <dgm:pt modelId="{DD124F1F-4627-43C7-BE16-11DE8695D96A}" type="pres">
      <dgm:prSet presAssocID="{C2F6248A-6AE7-4254-9188-3D9BAE925E5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34E5D7-DE5F-4FB2-AB54-BD93CB366F19}" type="pres">
      <dgm:prSet presAssocID="{C2F6248A-6AE7-4254-9188-3D9BAE925E55}" presName="level2hierChild" presStyleCnt="0"/>
      <dgm:spPr/>
    </dgm:pt>
    <dgm:pt modelId="{843AE179-8011-4D3D-8A85-13D09C58C5A8}" type="pres">
      <dgm:prSet presAssocID="{FE1658EC-BCE3-4D36-881D-C1A8FB5B8DE8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23449AF0-91FF-431D-98A0-F4C42DD520CB}" type="pres">
      <dgm:prSet presAssocID="{FE1658EC-BCE3-4D36-881D-C1A8FB5B8DE8}" presName="connTx" presStyleLbl="parChTrans1D2" presStyleIdx="0" presStyleCnt="4"/>
      <dgm:spPr/>
      <dgm:t>
        <a:bodyPr/>
        <a:lstStyle/>
        <a:p>
          <a:endParaRPr lang="ru-RU"/>
        </a:p>
      </dgm:t>
    </dgm:pt>
    <dgm:pt modelId="{6E4EE44F-2A7D-4F9B-B86E-6B9BF0E8AEC1}" type="pres">
      <dgm:prSet presAssocID="{3AD383BB-6199-4B4B-913B-D0E629368C46}" presName="root2" presStyleCnt="0"/>
      <dgm:spPr/>
    </dgm:pt>
    <dgm:pt modelId="{A981BC5D-AE9F-4F47-A12D-DBA4A168D7FA}" type="pres">
      <dgm:prSet presAssocID="{3AD383BB-6199-4B4B-913B-D0E629368C46}" presName="LevelTwoTextNode" presStyleLbl="node2" presStyleIdx="0" presStyleCnt="4" custScaleX="229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28065E-689E-4D3D-A0A4-EC77701DE6ED}" type="pres">
      <dgm:prSet presAssocID="{3AD383BB-6199-4B4B-913B-D0E629368C46}" presName="level3hierChild" presStyleCnt="0"/>
      <dgm:spPr/>
    </dgm:pt>
    <dgm:pt modelId="{E55F9B70-DC4C-4B6F-9549-A0EC2D2DFD64}" type="pres">
      <dgm:prSet presAssocID="{754AB29C-A5DD-4DCB-AFEB-9AB14B840445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90F1FC2A-9ABF-41C0-AD6C-A8001911530D}" type="pres">
      <dgm:prSet presAssocID="{754AB29C-A5DD-4DCB-AFEB-9AB14B840445}" presName="connTx" presStyleLbl="parChTrans1D2" presStyleIdx="1" presStyleCnt="4"/>
      <dgm:spPr/>
      <dgm:t>
        <a:bodyPr/>
        <a:lstStyle/>
        <a:p>
          <a:endParaRPr lang="ru-RU"/>
        </a:p>
      </dgm:t>
    </dgm:pt>
    <dgm:pt modelId="{8BDA3F48-1576-411E-B168-FE7D2C4A0AF1}" type="pres">
      <dgm:prSet presAssocID="{86B1E78A-2542-40DC-86EB-B1D016997532}" presName="root2" presStyleCnt="0"/>
      <dgm:spPr/>
    </dgm:pt>
    <dgm:pt modelId="{AD707791-5456-41FB-8998-25EDF020534C}" type="pres">
      <dgm:prSet presAssocID="{86B1E78A-2542-40DC-86EB-B1D016997532}" presName="LevelTwoTextNode" presStyleLbl="node2" presStyleIdx="1" presStyleCnt="4" custScaleX="229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EA80CE-3823-412F-9270-60024C9C69E4}" type="pres">
      <dgm:prSet presAssocID="{86B1E78A-2542-40DC-86EB-B1D016997532}" presName="level3hierChild" presStyleCnt="0"/>
      <dgm:spPr/>
    </dgm:pt>
    <dgm:pt modelId="{2E9E42E9-F4A5-4FB3-9F6E-304D40CCAF4D}" type="pres">
      <dgm:prSet presAssocID="{D94A89BA-3113-4E9D-86B6-404D23C210D1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BF2B06A2-313B-4E7A-A634-DE96853428A1}" type="pres">
      <dgm:prSet presAssocID="{D94A89BA-3113-4E9D-86B6-404D23C210D1}" presName="connTx" presStyleLbl="parChTrans1D2" presStyleIdx="2" presStyleCnt="4"/>
      <dgm:spPr/>
      <dgm:t>
        <a:bodyPr/>
        <a:lstStyle/>
        <a:p>
          <a:endParaRPr lang="ru-RU"/>
        </a:p>
      </dgm:t>
    </dgm:pt>
    <dgm:pt modelId="{0B287FFB-852E-4C33-BFF4-07901F742E91}" type="pres">
      <dgm:prSet presAssocID="{5DCF0615-674C-48AC-BAF3-9E7FD0576729}" presName="root2" presStyleCnt="0"/>
      <dgm:spPr/>
    </dgm:pt>
    <dgm:pt modelId="{EF56FCED-F756-4CC0-80AA-525D0F0A82EB}" type="pres">
      <dgm:prSet presAssocID="{5DCF0615-674C-48AC-BAF3-9E7FD0576729}" presName="LevelTwoTextNode" presStyleLbl="node2" presStyleIdx="2" presStyleCnt="4" custScaleX="224412" custScaleY="63083" custLinFactNeighborX="30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E246359-EECF-4A3C-9AB3-1EBB4A152F5E}" type="pres">
      <dgm:prSet presAssocID="{5DCF0615-674C-48AC-BAF3-9E7FD0576729}" presName="level3hierChild" presStyleCnt="0"/>
      <dgm:spPr/>
    </dgm:pt>
    <dgm:pt modelId="{A0416FD2-00B5-458A-AF78-0666E76FD8D4}" type="pres">
      <dgm:prSet presAssocID="{93803D42-A237-4CD2-B174-7B47B04D3A49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389CCB8C-4221-4217-A22F-F10B3721DD06}" type="pres">
      <dgm:prSet presAssocID="{93803D42-A237-4CD2-B174-7B47B04D3A49}" presName="connTx" presStyleLbl="parChTrans1D2" presStyleIdx="3" presStyleCnt="4"/>
      <dgm:spPr/>
      <dgm:t>
        <a:bodyPr/>
        <a:lstStyle/>
        <a:p>
          <a:endParaRPr lang="ru-RU"/>
        </a:p>
      </dgm:t>
    </dgm:pt>
    <dgm:pt modelId="{6BD0D821-124C-497C-94A0-F995A1FBA021}" type="pres">
      <dgm:prSet presAssocID="{748D3682-BD1A-4D92-9F04-B48EB8B30EC5}" presName="root2" presStyleCnt="0"/>
      <dgm:spPr/>
    </dgm:pt>
    <dgm:pt modelId="{E31FBB52-EA07-4F4F-AED4-A92BB5767ED5}" type="pres">
      <dgm:prSet presAssocID="{748D3682-BD1A-4D92-9F04-B48EB8B30EC5}" presName="LevelTwoTextNode" presStyleLbl="node2" presStyleIdx="3" presStyleCnt="4" custScaleX="229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7895A0-B701-4FDC-B9F2-C2D951137A2E}" type="pres">
      <dgm:prSet presAssocID="{748D3682-BD1A-4D92-9F04-B48EB8B30EC5}" presName="level3hierChild" presStyleCnt="0"/>
      <dgm:spPr/>
    </dgm:pt>
  </dgm:ptLst>
  <dgm:cxnLst>
    <dgm:cxn modelId="{2AFF1C92-A839-484E-A4AA-0D640C75E1A3}" type="presOf" srcId="{3AD383BB-6199-4B4B-913B-D0E629368C46}" destId="{A981BC5D-AE9F-4F47-A12D-DBA4A168D7FA}" srcOrd="0" destOrd="0" presId="urn:microsoft.com/office/officeart/2008/layout/HorizontalMultiLevelHierarchy"/>
    <dgm:cxn modelId="{F1F09035-0E2D-41A9-A948-E69EBC2F072C}" srcId="{C2F6248A-6AE7-4254-9188-3D9BAE925E55}" destId="{748D3682-BD1A-4D92-9F04-B48EB8B30EC5}" srcOrd="3" destOrd="0" parTransId="{93803D42-A237-4CD2-B174-7B47B04D3A49}" sibTransId="{7F35304F-2951-45ED-9E9D-35F3B39F03D7}"/>
    <dgm:cxn modelId="{39DB72F0-7847-45DA-BE94-7B9A314E4F0A}" type="presOf" srcId="{5DCF0615-674C-48AC-BAF3-9E7FD0576729}" destId="{EF56FCED-F756-4CC0-80AA-525D0F0A82EB}" srcOrd="0" destOrd="0" presId="urn:microsoft.com/office/officeart/2008/layout/HorizontalMultiLevelHierarchy"/>
    <dgm:cxn modelId="{4BC01F45-74B9-4DD3-B771-373370A021E9}" type="presOf" srcId="{748D3682-BD1A-4D92-9F04-B48EB8B30EC5}" destId="{E31FBB52-EA07-4F4F-AED4-A92BB5767ED5}" srcOrd="0" destOrd="0" presId="urn:microsoft.com/office/officeart/2008/layout/HorizontalMultiLevelHierarchy"/>
    <dgm:cxn modelId="{245DE6AF-D58B-4243-A7B6-06735BC29F38}" type="presOf" srcId="{36732145-C561-4BC8-8B1D-4BF68B36303E}" destId="{E7E95C7D-A042-4332-9916-E88A123E43C9}" srcOrd="0" destOrd="0" presId="urn:microsoft.com/office/officeart/2008/layout/HorizontalMultiLevelHierarchy"/>
    <dgm:cxn modelId="{82921553-1578-47E2-ABF7-071F079412A4}" type="presOf" srcId="{93803D42-A237-4CD2-B174-7B47B04D3A49}" destId="{A0416FD2-00B5-458A-AF78-0666E76FD8D4}" srcOrd="0" destOrd="0" presId="urn:microsoft.com/office/officeart/2008/layout/HorizontalMultiLevelHierarchy"/>
    <dgm:cxn modelId="{706B583E-CE98-4C06-A4E2-50D6A2349B50}" type="presOf" srcId="{FE1658EC-BCE3-4D36-881D-C1A8FB5B8DE8}" destId="{843AE179-8011-4D3D-8A85-13D09C58C5A8}" srcOrd="0" destOrd="0" presId="urn:microsoft.com/office/officeart/2008/layout/HorizontalMultiLevelHierarchy"/>
    <dgm:cxn modelId="{D8A23CF1-4FF4-42DC-92A3-FB538C87D577}" srcId="{C2F6248A-6AE7-4254-9188-3D9BAE925E55}" destId="{3AD383BB-6199-4B4B-913B-D0E629368C46}" srcOrd="0" destOrd="0" parTransId="{FE1658EC-BCE3-4D36-881D-C1A8FB5B8DE8}" sibTransId="{F0CC212B-D2F0-4DC2-8CA3-2F2C15DF4325}"/>
    <dgm:cxn modelId="{F33A78B0-B9B2-40D9-ADB5-EE41B49940D9}" type="presOf" srcId="{D94A89BA-3113-4E9D-86B6-404D23C210D1}" destId="{2E9E42E9-F4A5-4FB3-9F6E-304D40CCAF4D}" srcOrd="0" destOrd="0" presId="urn:microsoft.com/office/officeart/2008/layout/HorizontalMultiLevelHierarchy"/>
    <dgm:cxn modelId="{B7488DF3-7237-4259-92C4-5A0599ACEC56}" type="presOf" srcId="{FE1658EC-BCE3-4D36-881D-C1A8FB5B8DE8}" destId="{23449AF0-91FF-431D-98A0-F4C42DD520CB}" srcOrd="1" destOrd="0" presId="urn:microsoft.com/office/officeart/2008/layout/HorizontalMultiLevelHierarchy"/>
    <dgm:cxn modelId="{8D600AC2-BC6C-4059-BAA5-0A0FBF957354}" srcId="{C2F6248A-6AE7-4254-9188-3D9BAE925E55}" destId="{86B1E78A-2542-40DC-86EB-B1D016997532}" srcOrd="1" destOrd="0" parTransId="{754AB29C-A5DD-4DCB-AFEB-9AB14B840445}" sibTransId="{07D3E9E7-7200-48B9-9C14-3145EBC47B41}"/>
    <dgm:cxn modelId="{7FE76544-8F37-4CE0-A4DA-403B4EEB9658}" srcId="{36732145-C561-4BC8-8B1D-4BF68B36303E}" destId="{C2F6248A-6AE7-4254-9188-3D9BAE925E55}" srcOrd="0" destOrd="0" parTransId="{90D94815-9587-4027-8C9D-0696540A523E}" sibTransId="{20E6A93F-C92F-408D-813E-090EB1F5BC42}"/>
    <dgm:cxn modelId="{C5DBFACA-959A-4AAB-8071-CF0DFCDB67AC}" srcId="{C2F6248A-6AE7-4254-9188-3D9BAE925E55}" destId="{5DCF0615-674C-48AC-BAF3-9E7FD0576729}" srcOrd="2" destOrd="0" parTransId="{D94A89BA-3113-4E9D-86B6-404D23C210D1}" sibTransId="{C0433D2B-6C7A-4F3D-9165-8C2BE1EB81A7}"/>
    <dgm:cxn modelId="{1F2F568A-60CD-404C-B21B-21A71B79F064}" type="presOf" srcId="{754AB29C-A5DD-4DCB-AFEB-9AB14B840445}" destId="{E55F9B70-DC4C-4B6F-9549-A0EC2D2DFD64}" srcOrd="0" destOrd="0" presId="urn:microsoft.com/office/officeart/2008/layout/HorizontalMultiLevelHierarchy"/>
    <dgm:cxn modelId="{D6690E6D-ECB3-43AC-91D8-8B4ABC5802D3}" type="presOf" srcId="{86B1E78A-2542-40DC-86EB-B1D016997532}" destId="{AD707791-5456-41FB-8998-25EDF020534C}" srcOrd="0" destOrd="0" presId="urn:microsoft.com/office/officeart/2008/layout/HorizontalMultiLevelHierarchy"/>
    <dgm:cxn modelId="{B2A6AA6A-802D-4ECF-B5D0-4188E66D4623}" type="presOf" srcId="{754AB29C-A5DD-4DCB-AFEB-9AB14B840445}" destId="{90F1FC2A-9ABF-41C0-AD6C-A8001911530D}" srcOrd="1" destOrd="0" presId="urn:microsoft.com/office/officeart/2008/layout/HorizontalMultiLevelHierarchy"/>
    <dgm:cxn modelId="{4F2BD76F-7742-464C-8645-EF3D908AD734}" type="presOf" srcId="{D94A89BA-3113-4E9D-86B6-404D23C210D1}" destId="{BF2B06A2-313B-4E7A-A634-DE96853428A1}" srcOrd="1" destOrd="0" presId="urn:microsoft.com/office/officeart/2008/layout/HorizontalMultiLevelHierarchy"/>
    <dgm:cxn modelId="{1B6E6716-F253-4C34-9A7F-66A57C8BAED5}" type="presOf" srcId="{93803D42-A237-4CD2-B174-7B47B04D3A49}" destId="{389CCB8C-4221-4217-A22F-F10B3721DD06}" srcOrd="1" destOrd="0" presId="urn:microsoft.com/office/officeart/2008/layout/HorizontalMultiLevelHierarchy"/>
    <dgm:cxn modelId="{CE8693F3-5CA2-4FF4-B4D3-07B5FC44EDA9}" type="presOf" srcId="{C2F6248A-6AE7-4254-9188-3D9BAE925E55}" destId="{DD124F1F-4627-43C7-BE16-11DE8695D96A}" srcOrd="0" destOrd="0" presId="urn:microsoft.com/office/officeart/2008/layout/HorizontalMultiLevelHierarchy"/>
    <dgm:cxn modelId="{16C36A0C-2AC2-4DD3-AA0F-542457DC0B03}" type="presParOf" srcId="{E7E95C7D-A042-4332-9916-E88A123E43C9}" destId="{E23E995B-8584-43B4-9EFA-F52896FE98E0}" srcOrd="0" destOrd="0" presId="urn:microsoft.com/office/officeart/2008/layout/HorizontalMultiLevelHierarchy"/>
    <dgm:cxn modelId="{6A5F5344-8A80-44E5-903E-609101CEE380}" type="presParOf" srcId="{E23E995B-8584-43B4-9EFA-F52896FE98E0}" destId="{DD124F1F-4627-43C7-BE16-11DE8695D96A}" srcOrd="0" destOrd="0" presId="urn:microsoft.com/office/officeart/2008/layout/HorizontalMultiLevelHierarchy"/>
    <dgm:cxn modelId="{395857A8-2E06-43A9-B910-1A5930CB4881}" type="presParOf" srcId="{E23E995B-8584-43B4-9EFA-F52896FE98E0}" destId="{A034E5D7-DE5F-4FB2-AB54-BD93CB366F19}" srcOrd="1" destOrd="0" presId="urn:microsoft.com/office/officeart/2008/layout/HorizontalMultiLevelHierarchy"/>
    <dgm:cxn modelId="{F7B0EDDF-1B8D-4CEE-8CA6-DDD6A94EE989}" type="presParOf" srcId="{A034E5D7-DE5F-4FB2-AB54-BD93CB366F19}" destId="{843AE179-8011-4D3D-8A85-13D09C58C5A8}" srcOrd="0" destOrd="0" presId="urn:microsoft.com/office/officeart/2008/layout/HorizontalMultiLevelHierarchy"/>
    <dgm:cxn modelId="{9E5DA002-7104-4BC4-B6C6-B1D2CD380D0C}" type="presParOf" srcId="{843AE179-8011-4D3D-8A85-13D09C58C5A8}" destId="{23449AF0-91FF-431D-98A0-F4C42DD520CB}" srcOrd="0" destOrd="0" presId="urn:microsoft.com/office/officeart/2008/layout/HorizontalMultiLevelHierarchy"/>
    <dgm:cxn modelId="{E875A906-D8A4-452A-9812-2136A766F1FD}" type="presParOf" srcId="{A034E5D7-DE5F-4FB2-AB54-BD93CB366F19}" destId="{6E4EE44F-2A7D-4F9B-B86E-6B9BF0E8AEC1}" srcOrd="1" destOrd="0" presId="urn:microsoft.com/office/officeart/2008/layout/HorizontalMultiLevelHierarchy"/>
    <dgm:cxn modelId="{365B1E85-02EE-4FEA-A910-0620D830625D}" type="presParOf" srcId="{6E4EE44F-2A7D-4F9B-B86E-6B9BF0E8AEC1}" destId="{A981BC5D-AE9F-4F47-A12D-DBA4A168D7FA}" srcOrd="0" destOrd="0" presId="urn:microsoft.com/office/officeart/2008/layout/HorizontalMultiLevelHierarchy"/>
    <dgm:cxn modelId="{C8F41D03-D9F5-4C52-BEEE-8E26965DC877}" type="presParOf" srcId="{6E4EE44F-2A7D-4F9B-B86E-6B9BF0E8AEC1}" destId="{F328065E-689E-4D3D-A0A4-EC77701DE6ED}" srcOrd="1" destOrd="0" presId="urn:microsoft.com/office/officeart/2008/layout/HorizontalMultiLevelHierarchy"/>
    <dgm:cxn modelId="{298AFFC1-751A-447A-82D3-9979C6E0FD45}" type="presParOf" srcId="{A034E5D7-DE5F-4FB2-AB54-BD93CB366F19}" destId="{E55F9B70-DC4C-4B6F-9549-A0EC2D2DFD64}" srcOrd="2" destOrd="0" presId="urn:microsoft.com/office/officeart/2008/layout/HorizontalMultiLevelHierarchy"/>
    <dgm:cxn modelId="{2B417A78-A03B-4C71-A255-F48330FB99E2}" type="presParOf" srcId="{E55F9B70-DC4C-4B6F-9549-A0EC2D2DFD64}" destId="{90F1FC2A-9ABF-41C0-AD6C-A8001911530D}" srcOrd="0" destOrd="0" presId="urn:microsoft.com/office/officeart/2008/layout/HorizontalMultiLevelHierarchy"/>
    <dgm:cxn modelId="{C73C2016-8AA2-48BE-96E9-84C8E68A043E}" type="presParOf" srcId="{A034E5D7-DE5F-4FB2-AB54-BD93CB366F19}" destId="{8BDA3F48-1576-411E-B168-FE7D2C4A0AF1}" srcOrd="3" destOrd="0" presId="urn:microsoft.com/office/officeart/2008/layout/HorizontalMultiLevelHierarchy"/>
    <dgm:cxn modelId="{2425FC7A-4D1A-45F3-8DC7-6F7ACA08DBE6}" type="presParOf" srcId="{8BDA3F48-1576-411E-B168-FE7D2C4A0AF1}" destId="{AD707791-5456-41FB-8998-25EDF020534C}" srcOrd="0" destOrd="0" presId="urn:microsoft.com/office/officeart/2008/layout/HorizontalMultiLevelHierarchy"/>
    <dgm:cxn modelId="{E0FCE78F-1481-4B89-BB9A-F1C138F74E4B}" type="presParOf" srcId="{8BDA3F48-1576-411E-B168-FE7D2C4A0AF1}" destId="{05EA80CE-3823-412F-9270-60024C9C69E4}" srcOrd="1" destOrd="0" presId="urn:microsoft.com/office/officeart/2008/layout/HorizontalMultiLevelHierarchy"/>
    <dgm:cxn modelId="{2A6A8C38-FEEF-433C-A569-7C05FC3379A0}" type="presParOf" srcId="{A034E5D7-DE5F-4FB2-AB54-BD93CB366F19}" destId="{2E9E42E9-F4A5-4FB3-9F6E-304D40CCAF4D}" srcOrd="4" destOrd="0" presId="urn:microsoft.com/office/officeart/2008/layout/HorizontalMultiLevelHierarchy"/>
    <dgm:cxn modelId="{4CF60E9C-0B48-4723-BF03-40D862B690FC}" type="presParOf" srcId="{2E9E42E9-F4A5-4FB3-9F6E-304D40CCAF4D}" destId="{BF2B06A2-313B-4E7A-A634-DE96853428A1}" srcOrd="0" destOrd="0" presId="urn:microsoft.com/office/officeart/2008/layout/HorizontalMultiLevelHierarchy"/>
    <dgm:cxn modelId="{C05794A6-84D3-4DC5-92F7-2B2838AC9280}" type="presParOf" srcId="{A034E5D7-DE5F-4FB2-AB54-BD93CB366F19}" destId="{0B287FFB-852E-4C33-BFF4-07901F742E91}" srcOrd="5" destOrd="0" presId="urn:microsoft.com/office/officeart/2008/layout/HorizontalMultiLevelHierarchy"/>
    <dgm:cxn modelId="{369FD9F2-1F4A-4033-8746-28D0B5DC9BBB}" type="presParOf" srcId="{0B287FFB-852E-4C33-BFF4-07901F742E91}" destId="{EF56FCED-F756-4CC0-80AA-525D0F0A82EB}" srcOrd="0" destOrd="0" presId="urn:microsoft.com/office/officeart/2008/layout/HorizontalMultiLevelHierarchy"/>
    <dgm:cxn modelId="{F8E00C46-7443-436E-9100-F48CABF96B08}" type="presParOf" srcId="{0B287FFB-852E-4C33-BFF4-07901F742E91}" destId="{DE246359-EECF-4A3C-9AB3-1EBB4A152F5E}" srcOrd="1" destOrd="0" presId="urn:microsoft.com/office/officeart/2008/layout/HorizontalMultiLevelHierarchy"/>
    <dgm:cxn modelId="{F3F9A837-3D68-4AA2-9485-4781D5B44493}" type="presParOf" srcId="{A034E5D7-DE5F-4FB2-AB54-BD93CB366F19}" destId="{A0416FD2-00B5-458A-AF78-0666E76FD8D4}" srcOrd="6" destOrd="0" presId="urn:microsoft.com/office/officeart/2008/layout/HorizontalMultiLevelHierarchy"/>
    <dgm:cxn modelId="{6EF6FD85-B3E7-4400-91C7-F9BC025BA51A}" type="presParOf" srcId="{A0416FD2-00B5-458A-AF78-0666E76FD8D4}" destId="{389CCB8C-4221-4217-A22F-F10B3721DD06}" srcOrd="0" destOrd="0" presId="urn:microsoft.com/office/officeart/2008/layout/HorizontalMultiLevelHierarchy"/>
    <dgm:cxn modelId="{3226BB4C-CA33-4F51-9155-9806ABF2684D}" type="presParOf" srcId="{A034E5D7-DE5F-4FB2-AB54-BD93CB366F19}" destId="{6BD0D821-124C-497C-94A0-F995A1FBA021}" srcOrd="7" destOrd="0" presId="urn:microsoft.com/office/officeart/2008/layout/HorizontalMultiLevelHierarchy"/>
    <dgm:cxn modelId="{A2A50C48-29B6-4668-9CBF-250D4DBA8E5B}" type="presParOf" srcId="{6BD0D821-124C-497C-94A0-F995A1FBA021}" destId="{E31FBB52-EA07-4F4F-AED4-A92BB5767ED5}" srcOrd="0" destOrd="0" presId="urn:microsoft.com/office/officeart/2008/layout/HorizontalMultiLevelHierarchy"/>
    <dgm:cxn modelId="{67F86C9C-E05B-4A33-9541-F9F2292DBCA2}" type="presParOf" srcId="{6BD0D821-124C-497C-94A0-F995A1FBA021}" destId="{057895A0-B701-4FDC-B9F2-C2D951137A2E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02C5EF-38F6-4AB4-96B7-85D6241F1F31}" type="doc">
      <dgm:prSet loTypeId="urn:microsoft.com/office/officeart/2005/8/layout/vProcess5" loCatId="process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92490C5-A0CA-4A30-AF6F-E23BACDAB69F}">
      <dgm:prSet phldrT="[Текст]"/>
      <dgm:spPr/>
      <dgm:t>
        <a:bodyPr/>
        <a:lstStyle/>
        <a:p>
          <a:r>
            <a:rPr lang="ru-RU" dirty="0" smtClean="0"/>
            <a:t>Сенсорная комната</a:t>
          </a:r>
          <a:endParaRPr lang="ru-RU" dirty="0"/>
        </a:p>
      </dgm:t>
    </dgm:pt>
    <dgm:pt modelId="{59626CBB-787C-481C-9BAF-050F12092BFD}" type="sibTrans" cxnId="{F913B867-2784-4F98-B9BF-668B4B452F04}">
      <dgm:prSet/>
      <dgm:spPr/>
      <dgm:t>
        <a:bodyPr/>
        <a:lstStyle/>
        <a:p>
          <a:endParaRPr lang="ru-RU"/>
        </a:p>
      </dgm:t>
    </dgm:pt>
    <dgm:pt modelId="{85822EE0-2C5F-4904-9C47-FF0C85F91CE7}" type="parTrans" cxnId="{F913B867-2784-4F98-B9BF-668B4B452F04}">
      <dgm:prSet/>
      <dgm:spPr/>
      <dgm:t>
        <a:bodyPr/>
        <a:lstStyle/>
        <a:p>
          <a:endParaRPr lang="ru-RU"/>
        </a:p>
      </dgm:t>
    </dgm:pt>
    <dgm:pt modelId="{019CEBD4-592F-4D77-9153-0422CF188D33}">
      <dgm:prSet phldrT="[Текст]"/>
      <dgm:spPr/>
      <dgm:t>
        <a:bodyPr/>
        <a:lstStyle/>
        <a:p>
          <a:r>
            <a:rPr lang="ru-RU" dirty="0" smtClean="0"/>
            <a:t>Песочная терапия</a:t>
          </a:r>
          <a:endParaRPr lang="ru-RU" dirty="0"/>
        </a:p>
      </dgm:t>
    </dgm:pt>
    <dgm:pt modelId="{2C77E158-7C8C-4A6B-B0AF-590AE1E4486E}" type="sibTrans" cxnId="{5EB51CFB-3C6F-451D-B368-984D607B2908}">
      <dgm:prSet/>
      <dgm:spPr/>
      <dgm:t>
        <a:bodyPr/>
        <a:lstStyle/>
        <a:p>
          <a:endParaRPr lang="ru-RU"/>
        </a:p>
      </dgm:t>
    </dgm:pt>
    <dgm:pt modelId="{18E5BF09-6793-4956-AC7C-9B4BA91DAA53}" type="parTrans" cxnId="{5EB51CFB-3C6F-451D-B368-984D607B2908}">
      <dgm:prSet/>
      <dgm:spPr/>
      <dgm:t>
        <a:bodyPr/>
        <a:lstStyle/>
        <a:p>
          <a:endParaRPr lang="ru-RU"/>
        </a:p>
      </dgm:t>
    </dgm:pt>
    <dgm:pt modelId="{47F5BA7F-8D77-405E-A0B8-04CE0C9604E8}">
      <dgm:prSet phldrT="[Текст]"/>
      <dgm:spPr/>
      <dgm:t>
        <a:bodyPr/>
        <a:lstStyle/>
        <a:p>
          <a:r>
            <a:rPr lang="ru-RU" dirty="0" smtClean="0"/>
            <a:t>Арт-терапия (рисование, лепка)</a:t>
          </a:r>
          <a:endParaRPr lang="ru-RU" dirty="0"/>
        </a:p>
      </dgm:t>
    </dgm:pt>
    <dgm:pt modelId="{2DE6E8C0-9A51-4D87-9992-5507622DBAEE}" type="sibTrans" cxnId="{8BB44968-B32F-40B0-B4F9-3446D00ED77C}">
      <dgm:prSet/>
      <dgm:spPr/>
      <dgm:t>
        <a:bodyPr/>
        <a:lstStyle/>
        <a:p>
          <a:endParaRPr lang="ru-RU"/>
        </a:p>
      </dgm:t>
    </dgm:pt>
    <dgm:pt modelId="{6F0EDA7D-2B7F-40D3-B703-AB46B4B993A2}" type="parTrans" cxnId="{8BB44968-B32F-40B0-B4F9-3446D00ED77C}">
      <dgm:prSet/>
      <dgm:spPr/>
      <dgm:t>
        <a:bodyPr/>
        <a:lstStyle/>
        <a:p>
          <a:endParaRPr lang="ru-RU"/>
        </a:p>
      </dgm:t>
    </dgm:pt>
    <dgm:pt modelId="{EF3795CD-BBBC-4F8B-B35F-60791DCE9500}">
      <dgm:prSet/>
      <dgm:spPr/>
      <dgm:t>
        <a:bodyPr/>
        <a:lstStyle/>
        <a:p>
          <a:r>
            <a:rPr lang="ru-RU" smtClean="0"/>
            <a:t>Игротерапия</a:t>
          </a:r>
          <a:endParaRPr lang="ru-RU"/>
        </a:p>
      </dgm:t>
    </dgm:pt>
    <dgm:pt modelId="{BB2EF0DD-FE41-4AF4-97ED-317B5E959A9B}" type="parTrans" cxnId="{E64BCCB5-C255-418B-B875-5497FF5F3D15}">
      <dgm:prSet/>
      <dgm:spPr/>
      <dgm:t>
        <a:bodyPr/>
        <a:lstStyle/>
        <a:p>
          <a:endParaRPr lang="ru-RU"/>
        </a:p>
      </dgm:t>
    </dgm:pt>
    <dgm:pt modelId="{34192F03-4E81-4C2E-AD17-2FA366650F82}" type="sibTrans" cxnId="{E64BCCB5-C255-418B-B875-5497FF5F3D15}">
      <dgm:prSet/>
      <dgm:spPr/>
      <dgm:t>
        <a:bodyPr/>
        <a:lstStyle/>
        <a:p>
          <a:endParaRPr lang="ru-RU"/>
        </a:p>
      </dgm:t>
    </dgm:pt>
    <dgm:pt modelId="{93D05A97-F785-40C4-9DDC-C020DEF4DD5C}" type="pres">
      <dgm:prSet presAssocID="{D402C5EF-38F6-4AB4-96B7-85D6241F1F3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DE6E98-590E-46D4-8765-A3B455310E7B}" type="pres">
      <dgm:prSet presAssocID="{D402C5EF-38F6-4AB4-96B7-85D6241F1F31}" presName="dummyMaxCanvas" presStyleCnt="0">
        <dgm:presLayoutVars/>
      </dgm:prSet>
      <dgm:spPr/>
    </dgm:pt>
    <dgm:pt modelId="{255158D4-00AD-4F12-8E04-423C84D43034}" type="pres">
      <dgm:prSet presAssocID="{D402C5EF-38F6-4AB4-96B7-85D6241F1F31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F90220-B51A-43AD-BA2A-AB857E26B5EA}" type="pres">
      <dgm:prSet presAssocID="{D402C5EF-38F6-4AB4-96B7-85D6241F1F31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4AC9F0-C2BE-4E37-ADE0-DBD49B06DF87}" type="pres">
      <dgm:prSet presAssocID="{D402C5EF-38F6-4AB4-96B7-85D6241F1F31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E86D92-79FF-46A0-B1B1-125D01E715B3}" type="pres">
      <dgm:prSet presAssocID="{D402C5EF-38F6-4AB4-96B7-85D6241F1F31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B3712C-3362-4D78-B08B-FF3B2B7954D9}" type="pres">
      <dgm:prSet presAssocID="{D402C5EF-38F6-4AB4-96B7-85D6241F1F31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2C955-BE16-4761-9C90-AD01F50951DA}" type="pres">
      <dgm:prSet presAssocID="{D402C5EF-38F6-4AB4-96B7-85D6241F1F31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8F7052-27C8-44E1-921B-C304E9422648}" type="pres">
      <dgm:prSet presAssocID="{D402C5EF-38F6-4AB4-96B7-85D6241F1F31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E41D2-B338-4996-8B0C-9DE94A9DF16E}" type="pres">
      <dgm:prSet presAssocID="{D402C5EF-38F6-4AB4-96B7-85D6241F1F31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49DD77-528A-4DF3-AF5A-005AF472C03A}" type="pres">
      <dgm:prSet presAssocID="{D402C5EF-38F6-4AB4-96B7-85D6241F1F31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1D8211-70A5-4615-8488-58E00129F6AC}" type="pres">
      <dgm:prSet presAssocID="{D402C5EF-38F6-4AB4-96B7-85D6241F1F31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1D09D5-8B24-475C-A741-61C634EC72EB}" type="pres">
      <dgm:prSet presAssocID="{D402C5EF-38F6-4AB4-96B7-85D6241F1F31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1FB936-CF8B-4245-B83F-DACB3D14E428}" type="presOf" srcId="{59626CBB-787C-481C-9BAF-050F12092BFD}" destId="{0C8F7052-27C8-44E1-921B-C304E9422648}" srcOrd="0" destOrd="0" presId="urn:microsoft.com/office/officeart/2005/8/layout/vProcess5"/>
    <dgm:cxn modelId="{D3B3788F-6A0D-4CF2-9196-1DC6D6F41D75}" type="presOf" srcId="{019CEBD4-592F-4D77-9153-0422CF188D33}" destId="{0049DD77-528A-4DF3-AF5A-005AF472C03A}" srcOrd="1" destOrd="0" presId="urn:microsoft.com/office/officeart/2005/8/layout/vProcess5"/>
    <dgm:cxn modelId="{9CAE0A13-1037-46F2-9426-5331736F513C}" type="presOf" srcId="{2C77E158-7C8C-4A6B-B0AF-590AE1E4486E}" destId="{8312C955-BE16-4761-9C90-AD01F50951DA}" srcOrd="0" destOrd="0" presId="urn:microsoft.com/office/officeart/2005/8/layout/vProcess5"/>
    <dgm:cxn modelId="{E6350E74-0429-4D50-95E8-21A6C1A72889}" type="presOf" srcId="{EF3795CD-BBBC-4F8B-B35F-60791DCE9500}" destId="{111D09D5-8B24-475C-A741-61C634EC72EB}" srcOrd="1" destOrd="0" presId="urn:microsoft.com/office/officeart/2005/8/layout/vProcess5"/>
    <dgm:cxn modelId="{75C625BA-7A09-4E41-A200-1B88CB37A138}" type="presOf" srcId="{47F5BA7F-8D77-405E-A0B8-04CE0C9604E8}" destId="{8FCE41D2-B338-4996-8B0C-9DE94A9DF16E}" srcOrd="1" destOrd="0" presId="urn:microsoft.com/office/officeart/2005/8/layout/vProcess5"/>
    <dgm:cxn modelId="{F913B867-2784-4F98-B9BF-668B4B452F04}" srcId="{D402C5EF-38F6-4AB4-96B7-85D6241F1F31}" destId="{E92490C5-A0CA-4A30-AF6F-E23BACDAB69F}" srcOrd="2" destOrd="0" parTransId="{85822EE0-2C5F-4904-9C47-FF0C85F91CE7}" sibTransId="{59626CBB-787C-481C-9BAF-050F12092BFD}"/>
    <dgm:cxn modelId="{07A88C6B-5BF3-4CE6-9A4D-95734B6FEED7}" type="presOf" srcId="{E92490C5-A0CA-4A30-AF6F-E23BACDAB69F}" destId="{E54AC9F0-C2BE-4E37-ADE0-DBD49B06DF87}" srcOrd="0" destOrd="0" presId="urn:microsoft.com/office/officeart/2005/8/layout/vProcess5"/>
    <dgm:cxn modelId="{2D6E86F6-05FA-413C-A0E0-9AFBB5C3EF9E}" type="presOf" srcId="{47F5BA7F-8D77-405E-A0B8-04CE0C9604E8}" destId="{255158D4-00AD-4F12-8E04-423C84D43034}" srcOrd="0" destOrd="0" presId="urn:microsoft.com/office/officeart/2005/8/layout/vProcess5"/>
    <dgm:cxn modelId="{F5B04BB7-553F-4769-8EE4-E3BBCBB9A927}" type="presOf" srcId="{EF3795CD-BBBC-4F8B-B35F-60791DCE9500}" destId="{85E86D92-79FF-46A0-B1B1-125D01E715B3}" srcOrd="0" destOrd="0" presId="urn:microsoft.com/office/officeart/2005/8/layout/vProcess5"/>
    <dgm:cxn modelId="{9599FCA3-4C1A-4382-84AE-992AB904E04A}" type="presOf" srcId="{E92490C5-A0CA-4A30-AF6F-E23BACDAB69F}" destId="{FD1D8211-70A5-4615-8488-58E00129F6AC}" srcOrd="1" destOrd="0" presId="urn:microsoft.com/office/officeart/2005/8/layout/vProcess5"/>
    <dgm:cxn modelId="{96882B50-FF2C-4CD8-A0B0-9C64C0EAF6B3}" type="presOf" srcId="{2DE6E8C0-9A51-4D87-9992-5507622DBAEE}" destId="{4EB3712C-3362-4D78-B08B-FF3B2B7954D9}" srcOrd="0" destOrd="0" presId="urn:microsoft.com/office/officeart/2005/8/layout/vProcess5"/>
    <dgm:cxn modelId="{8ACF91A3-9404-4757-BA5D-D0DB5C651911}" type="presOf" srcId="{D402C5EF-38F6-4AB4-96B7-85D6241F1F31}" destId="{93D05A97-F785-40C4-9DDC-C020DEF4DD5C}" srcOrd="0" destOrd="0" presId="urn:microsoft.com/office/officeart/2005/8/layout/vProcess5"/>
    <dgm:cxn modelId="{492B6E19-667F-49CF-90B6-6EA345844EC4}" type="presOf" srcId="{019CEBD4-592F-4D77-9153-0422CF188D33}" destId="{7FF90220-B51A-43AD-BA2A-AB857E26B5EA}" srcOrd="0" destOrd="0" presId="urn:microsoft.com/office/officeart/2005/8/layout/vProcess5"/>
    <dgm:cxn modelId="{5EB51CFB-3C6F-451D-B368-984D607B2908}" srcId="{D402C5EF-38F6-4AB4-96B7-85D6241F1F31}" destId="{019CEBD4-592F-4D77-9153-0422CF188D33}" srcOrd="1" destOrd="0" parTransId="{18E5BF09-6793-4956-AC7C-9B4BA91DAA53}" sibTransId="{2C77E158-7C8C-4A6B-B0AF-590AE1E4486E}"/>
    <dgm:cxn modelId="{8BB44968-B32F-40B0-B4F9-3446D00ED77C}" srcId="{D402C5EF-38F6-4AB4-96B7-85D6241F1F31}" destId="{47F5BA7F-8D77-405E-A0B8-04CE0C9604E8}" srcOrd="0" destOrd="0" parTransId="{6F0EDA7D-2B7F-40D3-B703-AB46B4B993A2}" sibTransId="{2DE6E8C0-9A51-4D87-9992-5507622DBAEE}"/>
    <dgm:cxn modelId="{E64BCCB5-C255-418B-B875-5497FF5F3D15}" srcId="{D402C5EF-38F6-4AB4-96B7-85D6241F1F31}" destId="{EF3795CD-BBBC-4F8B-B35F-60791DCE9500}" srcOrd="3" destOrd="0" parTransId="{BB2EF0DD-FE41-4AF4-97ED-317B5E959A9B}" sibTransId="{34192F03-4E81-4C2E-AD17-2FA366650F82}"/>
    <dgm:cxn modelId="{83D66C02-C347-4545-94CD-235BC0F6761C}" type="presParOf" srcId="{93D05A97-F785-40C4-9DDC-C020DEF4DD5C}" destId="{EEDE6E98-590E-46D4-8765-A3B455310E7B}" srcOrd="0" destOrd="0" presId="urn:microsoft.com/office/officeart/2005/8/layout/vProcess5"/>
    <dgm:cxn modelId="{DC17D93B-327D-418F-AD17-5828568464F9}" type="presParOf" srcId="{93D05A97-F785-40C4-9DDC-C020DEF4DD5C}" destId="{255158D4-00AD-4F12-8E04-423C84D43034}" srcOrd="1" destOrd="0" presId="urn:microsoft.com/office/officeart/2005/8/layout/vProcess5"/>
    <dgm:cxn modelId="{AB805A2F-D861-49B5-B3C1-0715E101D20B}" type="presParOf" srcId="{93D05A97-F785-40C4-9DDC-C020DEF4DD5C}" destId="{7FF90220-B51A-43AD-BA2A-AB857E26B5EA}" srcOrd="2" destOrd="0" presId="urn:microsoft.com/office/officeart/2005/8/layout/vProcess5"/>
    <dgm:cxn modelId="{D0C2EC9B-8411-4782-A046-42B92C5E4068}" type="presParOf" srcId="{93D05A97-F785-40C4-9DDC-C020DEF4DD5C}" destId="{E54AC9F0-C2BE-4E37-ADE0-DBD49B06DF87}" srcOrd="3" destOrd="0" presId="urn:microsoft.com/office/officeart/2005/8/layout/vProcess5"/>
    <dgm:cxn modelId="{DCBB6456-5C61-440E-AE97-59D436FD7713}" type="presParOf" srcId="{93D05A97-F785-40C4-9DDC-C020DEF4DD5C}" destId="{85E86D92-79FF-46A0-B1B1-125D01E715B3}" srcOrd="4" destOrd="0" presId="urn:microsoft.com/office/officeart/2005/8/layout/vProcess5"/>
    <dgm:cxn modelId="{50C32F7E-F62C-4A14-A7E6-A6D28A6C70CA}" type="presParOf" srcId="{93D05A97-F785-40C4-9DDC-C020DEF4DD5C}" destId="{4EB3712C-3362-4D78-B08B-FF3B2B7954D9}" srcOrd="5" destOrd="0" presId="urn:microsoft.com/office/officeart/2005/8/layout/vProcess5"/>
    <dgm:cxn modelId="{B09ED6BC-8DC0-44BF-9554-DB850752C3A4}" type="presParOf" srcId="{93D05A97-F785-40C4-9DDC-C020DEF4DD5C}" destId="{8312C955-BE16-4761-9C90-AD01F50951DA}" srcOrd="6" destOrd="0" presId="urn:microsoft.com/office/officeart/2005/8/layout/vProcess5"/>
    <dgm:cxn modelId="{5DB18B3F-CDAD-4DED-9A33-EEC66EAACCB9}" type="presParOf" srcId="{93D05A97-F785-40C4-9DDC-C020DEF4DD5C}" destId="{0C8F7052-27C8-44E1-921B-C304E9422648}" srcOrd="7" destOrd="0" presId="urn:microsoft.com/office/officeart/2005/8/layout/vProcess5"/>
    <dgm:cxn modelId="{80EED1F1-AF61-4327-A2B1-D5B8C685A1B1}" type="presParOf" srcId="{93D05A97-F785-40C4-9DDC-C020DEF4DD5C}" destId="{8FCE41D2-B338-4996-8B0C-9DE94A9DF16E}" srcOrd="8" destOrd="0" presId="urn:microsoft.com/office/officeart/2005/8/layout/vProcess5"/>
    <dgm:cxn modelId="{AC5B28D6-D09F-4605-8698-88832D2B69DB}" type="presParOf" srcId="{93D05A97-F785-40C4-9DDC-C020DEF4DD5C}" destId="{0049DD77-528A-4DF3-AF5A-005AF472C03A}" srcOrd="9" destOrd="0" presId="urn:microsoft.com/office/officeart/2005/8/layout/vProcess5"/>
    <dgm:cxn modelId="{8D0DC8EC-6EDC-4765-A4BF-37BE1AE2279B}" type="presParOf" srcId="{93D05A97-F785-40C4-9DDC-C020DEF4DD5C}" destId="{FD1D8211-70A5-4615-8488-58E00129F6AC}" srcOrd="10" destOrd="0" presId="urn:microsoft.com/office/officeart/2005/8/layout/vProcess5"/>
    <dgm:cxn modelId="{87BBBC85-84FE-4970-8035-8729795D684F}" type="presParOf" srcId="{93D05A97-F785-40C4-9DDC-C020DEF4DD5C}" destId="{111D09D5-8B24-475C-A741-61C634EC72E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1089484" y="1730403"/>
            <a:ext cx="7531497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616370" y="2470926"/>
            <a:ext cx="8681508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753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81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76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98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3173" y="-925"/>
            <a:ext cx="12195173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92532" y="1726738"/>
            <a:ext cx="7534656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621536" y="2468304"/>
            <a:ext cx="8680704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716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6688" y="1097280"/>
            <a:ext cx="42672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00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2200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6688" y="1097280"/>
            <a:ext cx="42672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6688" y="1701848"/>
            <a:ext cx="42672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324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6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083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8" name="Right Triangle 17"/>
          <p:cNvSpPr/>
          <p:nvPr/>
        </p:nvSpPr>
        <p:spPr>
          <a:xfrm rot="5400000">
            <a:off x="1720852" y="-1720850"/>
            <a:ext cx="6858000" cy="10299704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1046573" y="1576104"/>
            <a:ext cx="694944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2737" y="2618913"/>
            <a:ext cx="507703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730605" y="2253385"/>
            <a:ext cx="7726347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D1282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3821C3-0C07-4C45-BF83-E23D0DB76818}" type="slidenum">
              <a:rPr lang="ru-RU" smtClean="0">
                <a:solidFill>
                  <a:srgbClr val="D1282E"/>
                </a:solidFill>
              </a:rPr>
              <a:pPr/>
              <a:t>‹#›</a:t>
            </a:fld>
            <a:endParaRPr lang="ru-RU">
              <a:solidFill>
                <a:srgbClr val="D1282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820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705101" y="0"/>
            <a:ext cx="9486900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1" y="2647950"/>
            <a:ext cx="4762500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1" y="5048250"/>
            <a:ext cx="4762500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94929" y="1717501"/>
            <a:ext cx="73152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524639" y="2180529"/>
            <a:ext cx="8128727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212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3175" y="5050633"/>
            <a:ext cx="4765676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3173" y="5051293"/>
            <a:ext cx="12195173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365760"/>
            <a:ext cx="1002792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00629"/>
            <a:ext cx="1002792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68224" y="5870448"/>
            <a:ext cx="2901696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75AB1B17-57C5-4CF6-B14B-820EA92EB551}" type="datetimeFigureOut">
              <a:rPr lang="ru-RU" smtClean="0"/>
              <a:pPr/>
              <a:t>19.05.2021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90019" y="6285122"/>
            <a:ext cx="6299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01384" y="6170822"/>
            <a:ext cx="67056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4A3821C3-0C07-4C45-BF83-E23D0DB768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356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89430" y="3425781"/>
            <a:ext cx="6113172" cy="2794715"/>
          </a:xfrm>
        </p:spPr>
        <p:txBody>
          <a:bodyPr/>
          <a:lstStyle/>
          <a:p>
            <a:pPr algn="ctr"/>
            <a:r>
              <a:rPr lang="ru-RU" sz="2800" b="1" dirty="0" smtClean="0"/>
              <a:t>деятельность </a:t>
            </a:r>
            <a:r>
              <a:rPr lang="ru-RU" sz="2800" b="1" dirty="0" smtClean="0"/>
              <a:t>педагога-психолога</a:t>
            </a:r>
            <a:r>
              <a:rPr lang="ru-RU" sz="2800" b="1" dirty="0"/>
              <a:t> </a:t>
            </a:r>
            <a:r>
              <a:rPr lang="ru-RU" sz="2800" b="1" dirty="0" err="1" smtClean="0"/>
              <a:t>доу</a:t>
            </a:r>
            <a:r>
              <a:rPr lang="ru-RU" sz="2800" b="1" dirty="0"/>
              <a:t> </a:t>
            </a:r>
            <a:r>
              <a:rPr lang="ru-RU" sz="2800" b="1" dirty="0" smtClean="0"/>
              <a:t>по </a:t>
            </a:r>
            <a:r>
              <a:rPr lang="ru-RU" sz="2800" b="1" dirty="0" smtClean="0"/>
              <a:t>раннему </a:t>
            </a:r>
            <a:r>
              <a:rPr lang="ru-RU" sz="2800" b="1" dirty="0"/>
              <a:t>выявлению </a:t>
            </a:r>
            <a:r>
              <a:rPr lang="ru-RU" sz="2800" b="1" smtClean="0"/>
              <a:t>и сопровождению   </a:t>
            </a:r>
            <a:r>
              <a:rPr lang="ru-RU" sz="2800" b="1" dirty="0"/>
              <a:t>детей с </a:t>
            </a:r>
            <a:r>
              <a:rPr lang="ru-RU" sz="2800" b="1" dirty="0" smtClean="0"/>
              <a:t>Особенностями развития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587821">
            <a:off x="1800954" y="1717783"/>
            <a:ext cx="5538805" cy="1458406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000000"/>
                </a:solidFill>
              </a:rPr>
              <a:t>Бирюкова ИРИНА ВЛАДИМИРОВНА, Педагог-психолог МБДОУ Д/С № 46 </a:t>
            </a:r>
          </a:p>
          <a:p>
            <a:pPr lvl="0"/>
            <a:r>
              <a:rPr lang="ru-RU" b="1" dirty="0" err="1" smtClean="0">
                <a:solidFill>
                  <a:srgbClr val="000000"/>
                </a:solidFill>
              </a:rPr>
              <a:t>Г.белгорода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6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639" y="90153"/>
            <a:ext cx="10661560" cy="11977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Игровой сеанс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–  </a:t>
            </a:r>
            <a:r>
              <a:rPr lang="ru-RU" dirty="0">
                <a:solidFill>
                  <a:srgbClr val="0070C0"/>
                </a:solidFill>
              </a:rPr>
              <a:t>форма работы психолога с ребенком и его родителем.</a:t>
            </a:r>
            <a:r>
              <a:rPr lang="ru-RU" dirty="0"/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544777943"/>
              </p:ext>
            </p:extLst>
          </p:nvPr>
        </p:nvGraphicFramePr>
        <p:xfrm>
          <a:off x="-238043" y="1017429"/>
          <a:ext cx="8218651" cy="4021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Правая фигурная скобка 12"/>
          <p:cNvSpPr/>
          <p:nvPr/>
        </p:nvSpPr>
        <p:spPr>
          <a:xfrm>
            <a:off x="7439695" y="1392544"/>
            <a:ext cx="540913" cy="3271232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980608" y="869324"/>
            <a:ext cx="3921340" cy="4218870"/>
          </a:xfrm>
          <a:prstGeom prst="roundRect">
            <a:avLst/>
          </a:prstGeom>
          <a:gradFill flip="none" rotWithShape="1">
            <a:gsLst>
              <a:gs pos="0">
                <a:srgbClr val="F9DB6A"/>
              </a:gs>
              <a:gs pos="35000">
                <a:schemeClr val="accent2">
                  <a:lumMod val="0"/>
                  <a:lumOff val="100000"/>
                </a:schemeClr>
              </a:gs>
              <a:gs pos="100000">
                <a:schemeClr val="accent2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/>
              <a:t>уровень </a:t>
            </a:r>
            <a:r>
              <a:rPr lang="ru-RU" dirty="0"/>
              <a:t>психического, физического, познавательного, речевого, эмоционального развития ребенка,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/>
              <a:t>взаимоотношений </a:t>
            </a:r>
            <a:r>
              <a:rPr lang="ru-RU" dirty="0"/>
              <a:t>в паре «Ребенок-родитель»,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/>
              <a:t>обучить </a:t>
            </a:r>
            <a:r>
              <a:rPr lang="ru-RU" dirty="0"/>
              <a:t>родителей техникам стимуляции и поддержки развития </a:t>
            </a:r>
            <a:r>
              <a:rPr lang="ru-RU" dirty="0" smtClean="0"/>
              <a:t>ребенка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 smtClean="0"/>
              <a:t> </a:t>
            </a:r>
            <a:r>
              <a:rPr lang="ru-RU" dirty="0"/>
              <a:t>преодолению поведенческих проблем ребенка во время совместной игры.</a:t>
            </a:r>
          </a:p>
        </p:txBody>
      </p:sp>
    </p:spTree>
    <p:extLst>
      <p:ext uri="{BB962C8B-B14F-4D97-AF65-F5344CB8AC3E}">
        <p14:creationId xmlns:p14="http://schemas.microsoft.com/office/powerpoint/2010/main" val="395935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9390" y="0"/>
            <a:ext cx="10240780" cy="833453"/>
          </a:xfrm>
          <a:gradFill flip="none" rotWithShape="1">
            <a:gsLst>
              <a:gs pos="7500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/>
          <a:lstStyle/>
          <a:p>
            <a:pPr algn="ctr"/>
            <a:r>
              <a:rPr lang="ru-RU" dirty="0" err="1" smtClean="0"/>
              <a:t>методЫ</a:t>
            </a:r>
            <a:r>
              <a:rPr lang="ru-RU" dirty="0" smtClean="0"/>
              <a:t> </a:t>
            </a:r>
            <a:r>
              <a:rPr lang="ru-RU" dirty="0" err="1" smtClean="0"/>
              <a:t>РаботЫ</a:t>
            </a:r>
            <a:r>
              <a:rPr lang="ru-RU" dirty="0" smtClean="0"/>
              <a:t> </a:t>
            </a:r>
            <a:r>
              <a:rPr lang="ru-RU" dirty="0"/>
              <a:t>с детьми с ОВЗ 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5339236"/>
              </p:ext>
            </p:extLst>
          </p:nvPr>
        </p:nvGraphicFramePr>
        <p:xfrm>
          <a:off x="2151921" y="1169372"/>
          <a:ext cx="9240604" cy="5351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551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8" y="176981"/>
            <a:ext cx="11668432" cy="6510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890" y="1078672"/>
            <a:ext cx="3717789" cy="2788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2"/>
          <a:stretch/>
        </p:blipFill>
        <p:spPr>
          <a:xfrm>
            <a:off x="8229600" y="3432457"/>
            <a:ext cx="2587056" cy="2492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835" y="3245702"/>
            <a:ext cx="1946788" cy="2595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8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8" y="176981"/>
            <a:ext cx="11668432" cy="65109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459" y="1340029"/>
            <a:ext cx="5579806" cy="418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1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8043"/>
          <a:stretch/>
        </p:blipFill>
        <p:spPr>
          <a:xfrm>
            <a:off x="260721" y="676731"/>
            <a:ext cx="3737172" cy="34365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504" y="676731"/>
            <a:ext cx="4841871" cy="27649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7110" y="153511"/>
            <a:ext cx="41469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/>
                </a:solidFill>
              </a:rPr>
              <a:t>Техника марания</a:t>
            </a:r>
            <a:endParaRPr lang="ru-RU" sz="2800" b="1" dirty="0">
              <a:solidFill>
                <a:schemeClr val="accent3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174" y="4327703"/>
            <a:ext cx="3810330" cy="24995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0004" y="4035845"/>
            <a:ext cx="2312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Рисование ладошкой</a:t>
            </a:r>
            <a:endParaRPr lang="ru-RU" b="1" dirty="0">
              <a:solidFill>
                <a:schemeClr val="accent3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621" y="4220511"/>
            <a:ext cx="3694496" cy="252396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23852" y="3678104"/>
            <a:ext cx="3017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Рисование сухими листьями</a:t>
            </a:r>
            <a:endParaRPr lang="ru-RU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19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133341" y="10617"/>
            <a:ext cx="6310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3"/>
                </a:solidFill>
              </a:rPr>
              <a:t>Песочная терапия</a:t>
            </a:r>
            <a:endParaRPr lang="ru-RU" sz="4400" b="1" dirty="0">
              <a:solidFill>
                <a:schemeClr val="accent3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97" y="612633"/>
            <a:ext cx="7840136" cy="529788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406" y="3211933"/>
            <a:ext cx="5690270" cy="320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8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8" y="176981"/>
            <a:ext cx="11668432" cy="65109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639" y="1291342"/>
            <a:ext cx="5653826" cy="424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5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68" y="176981"/>
            <a:ext cx="11668432" cy="65109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871" y="1239829"/>
            <a:ext cx="5847008" cy="4385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332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3944" y="365759"/>
            <a:ext cx="10481256" cy="1630465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Спасибо за внимание</a:t>
            </a:r>
            <a:endParaRPr lang="ru-RU" sz="4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87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56067" y="169438"/>
            <a:ext cx="7302321" cy="913594"/>
          </a:xfrm>
        </p:spPr>
        <p:txBody>
          <a:bodyPr>
            <a:normAutofit lnSpcReduction="10000"/>
          </a:bodyPr>
          <a:lstStyle/>
          <a:p>
            <a:pPr marL="85725" indent="0" algn="ctr"/>
            <a:r>
              <a:rPr lang="ru-RU" dirty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Раннее выявление детей с ОВЗ </a:t>
            </a:r>
            <a:br>
              <a:rPr lang="ru-RU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(Где? Когда?)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832856" y="626235"/>
            <a:ext cx="3359144" cy="37622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792" y="951525"/>
            <a:ext cx="8290659" cy="413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2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208637" y="1416676"/>
            <a:ext cx="7956569" cy="3534162"/>
          </a:xfrm>
        </p:spPr>
        <p:txBody>
          <a:bodyPr>
            <a:normAutofit lnSpcReduction="10000"/>
          </a:bodyPr>
          <a:lstStyle/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b="0" dirty="0" smtClean="0"/>
              <a:t>дети </a:t>
            </a:r>
            <a:r>
              <a:rPr lang="ru-RU" b="0" dirty="0"/>
              <a:t>от рождения до 3 лет, которые имеют медицинские диагнозы, приводящие к отставанию в </a:t>
            </a:r>
            <a:r>
              <a:rPr lang="ru-RU" b="0" dirty="0" smtClean="0"/>
              <a:t>развитии</a:t>
            </a:r>
            <a:endParaRPr lang="ru-RU" b="0" dirty="0"/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b="0" dirty="0" smtClean="0"/>
              <a:t>наличие </a:t>
            </a:r>
            <a:r>
              <a:rPr lang="ru-RU" b="0" dirty="0"/>
              <a:t>интеллектуального, сенсорного, эмоционального, двигательного, речевого недостатка или их сочетаний</a:t>
            </a:r>
          </a:p>
          <a:p>
            <a:pPr marL="457200" lvl="0" indent="-457200">
              <a:buFont typeface="Wingdings" panose="05000000000000000000" pitchFamily="2" charset="2"/>
              <a:buChar char="Ø"/>
            </a:pPr>
            <a:r>
              <a:rPr lang="ru-RU" b="0" dirty="0"/>
              <a:t>наличие потребности в специальном комплексном сопровождении развития.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165207" y="981053"/>
            <a:ext cx="3624358" cy="383873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1669" y="375905"/>
            <a:ext cx="10027920" cy="548640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Основные критерии отнесения ребенка к категории детей раннего возраста </a:t>
            </a:r>
            <a:r>
              <a:rPr lang="ru-RU" dirty="0" smtClean="0">
                <a:solidFill>
                  <a:srgbClr val="0070C0"/>
                </a:solidFill>
              </a:rPr>
              <a:t>с ОВЗ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4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3639" y="373486"/>
            <a:ext cx="11372046" cy="734097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обязательным к заполнению являются следующие документы для родителей (законных представителей):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5353" t="20761" r="20630" b="8509"/>
          <a:stretch/>
        </p:blipFill>
        <p:spPr>
          <a:xfrm>
            <a:off x="307688" y="1223494"/>
            <a:ext cx="5803515" cy="50065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5493" t="20973" r="24769" b="10008"/>
          <a:stretch/>
        </p:blipFill>
        <p:spPr>
          <a:xfrm>
            <a:off x="6111203" y="1223493"/>
            <a:ext cx="5843734" cy="500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2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56835" y="105954"/>
            <a:ext cx="7302321" cy="913594"/>
          </a:xfrm>
          <a:gradFill flip="none" rotWithShape="1">
            <a:gsLst>
              <a:gs pos="89000">
                <a:schemeClr val="accent3">
                  <a:lumMod val="6000"/>
                  <a:lumOff val="94000"/>
                  <a:alpha val="90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Формы работы педагога-психолога по сопровождению семей с детьми с ОВЗ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79422446"/>
              </p:ext>
            </p:extLst>
          </p:nvPr>
        </p:nvGraphicFramePr>
        <p:xfrm>
          <a:off x="874643" y="1126435"/>
          <a:ext cx="10813773" cy="3858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56835" y="2253803"/>
            <a:ext cx="158324" cy="28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62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3792" y="1159098"/>
            <a:ext cx="8925060" cy="4005329"/>
          </a:xfrm>
        </p:spPr>
        <p:txBody>
          <a:bodyPr>
            <a:normAutofit/>
          </a:bodyPr>
          <a:lstStyle/>
          <a:p>
            <a:pPr lvl="0"/>
            <a:r>
              <a:rPr lang="ru-RU" altLang="ru-RU" b="1" dirty="0" smtClean="0"/>
              <a:t>	</a:t>
            </a:r>
            <a:r>
              <a:rPr lang="ru-RU" altLang="ru-RU" sz="2000" dirty="0" smtClean="0"/>
              <a:t>П</a:t>
            </a:r>
            <a:r>
              <a:rPr lang="ru-RU" sz="2000" dirty="0" smtClean="0"/>
              <a:t>едагогом-психологом </a:t>
            </a:r>
            <a:r>
              <a:rPr lang="ru-RU" sz="2000" dirty="0"/>
              <a:t>отслеживаются отдельные параметры психического развития, которые можно обобщить в следующие  группы</a:t>
            </a:r>
            <a:r>
              <a:rPr lang="ru-RU" sz="2000" dirty="0" smtClean="0"/>
              <a:t>:</a:t>
            </a:r>
          </a:p>
          <a:p>
            <a:pPr lvl="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оценка </a:t>
            </a:r>
            <a:r>
              <a:rPr lang="ru-RU" sz="2000" dirty="0"/>
              <a:t>уровня актуального развития в соответствии с возрастными нормативами развития </a:t>
            </a:r>
            <a:endParaRPr lang="ru-RU" sz="2000" dirty="0" smtClean="0"/>
          </a:p>
          <a:p>
            <a:pPr lvl="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выявление эмоционально-личностных особенностей (специфика коммуникации и аффективно-эмоционального  реагирования </a:t>
            </a:r>
            <a:endParaRPr lang="ru-RU" sz="2000" dirty="0" smtClean="0"/>
          </a:p>
          <a:p>
            <a:pPr lvl="0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характер  межличностного взаимодействия,  личностные  и  </a:t>
            </a:r>
            <a:r>
              <a:rPr lang="ru-RU" sz="2000" dirty="0" smtClean="0"/>
              <a:t>характерологические  </a:t>
            </a:r>
            <a:r>
              <a:rPr lang="ru-RU" sz="2000" dirty="0"/>
              <a:t>особенности.</a:t>
            </a:r>
            <a:br>
              <a:rPr lang="ru-RU" sz="2000" dirty="0"/>
            </a:br>
            <a:endParaRPr lang="ru-RU" sz="2000" i="1" dirty="0">
              <a:solidFill>
                <a:srgbClr val="C00000"/>
              </a:solidFill>
            </a:endParaRPr>
          </a:p>
          <a:p>
            <a:pPr marL="0" lvl="0" indent="0" algn="just">
              <a:buClr>
                <a:srgbClr val="FF0000"/>
              </a:buClr>
            </a:pPr>
            <a:endParaRPr lang="ru-RU" sz="2000" dirty="0" smtClean="0"/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 smtClean="0"/>
          </a:p>
          <a:p>
            <a:pPr marL="457200" lvl="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/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792" y="185456"/>
            <a:ext cx="10457645" cy="728943"/>
          </a:xfrm>
        </p:spPr>
        <p:txBody>
          <a:bodyPr/>
          <a:lstStyle/>
          <a:p>
            <a:r>
              <a:rPr lang="ru-RU" sz="1800" dirty="0" smtClean="0">
                <a:solidFill>
                  <a:srgbClr val="0070C0"/>
                </a:solidFill>
              </a:rPr>
              <a:t/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dirty="0" smtClean="0">
                <a:solidFill>
                  <a:srgbClr val="0070C0"/>
                </a:solidFill>
              </a:rPr>
              <a:t>задачей </a:t>
            </a:r>
            <a:r>
              <a:rPr lang="ru-RU" sz="1800" dirty="0">
                <a:solidFill>
                  <a:srgbClr val="0070C0"/>
                </a:solidFill>
              </a:rPr>
              <a:t>педагога-психолога является оценка различных сфер психической деятельности ребенка и его личности 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5086" y="454530"/>
            <a:ext cx="2161451" cy="161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50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65471" y="937381"/>
            <a:ext cx="10736825" cy="5197948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altLang="ru-RU" b="1" dirty="0" smtClean="0"/>
              <a:t>	</a:t>
            </a:r>
            <a:r>
              <a:rPr lang="ru-RU" sz="2000" dirty="0">
                <a:solidFill>
                  <a:srgbClr val="0070C0"/>
                </a:solidFill>
              </a:rPr>
              <a:t>Пакет диагностических методик на основе международной классификации функционирования от 0 до 3 лет</a:t>
            </a:r>
            <a:r>
              <a:rPr lang="ru-RU" sz="2000" dirty="0" smtClean="0">
                <a:solidFill>
                  <a:srgbClr val="0070C0"/>
                </a:solidFill>
              </a:rPr>
              <a:t>.</a:t>
            </a:r>
          </a:p>
          <a:p>
            <a:pPr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100" dirty="0"/>
              <a:t>Диагностика нервно-психического развития детей первых трех лет жизни (Г.В. </a:t>
            </a:r>
            <a:r>
              <a:rPr lang="ru-RU" sz="2100" dirty="0" err="1"/>
              <a:t>Пантюхина</a:t>
            </a:r>
            <a:r>
              <a:rPr lang="ru-RU" sz="2100" dirty="0"/>
              <a:t>, К.Л. Печора, Э. Л. </a:t>
            </a:r>
            <a:r>
              <a:rPr lang="ru-RU" sz="2100" dirty="0" err="1"/>
              <a:t>Фрухт</a:t>
            </a:r>
            <a:r>
              <a:rPr lang="ru-RU" sz="2100" dirty="0"/>
              <a:t>) </a:t>
            </a:r>
          </a:p>
          <a:p>
            <a:pPr lvl="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Развитие </a:t>
            </a:r>
            <a:r>
              <a:rPr lang="ru-RU" sz="2000" dirty="0"/>
              <a:t>ребенка раннего возраста (основные показатели), Волосова Е.Б.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Методика обследования детей раннего возраста по </a:t>
            </a:r>
            <a:r>
              <a:rPr lang="ru-RU" sz="2000" dirty="0" err="1"/>
              <a:t>Стребелевой</a:t>
            </a:r>
            <a:r>
              <a:rPr lang="ru-RU" sz="2000" dirty="0"/>
              <a:t> Е.А</a:t>
            </a:r>
            <a:r>
              <a:rPr lang="ru-RU" sz="2000" dirty="0" smtClean="0"/>
              <a:t>.</a:t>
            </a: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Изучение особенностей основных линий развития ребенка раннего возраста (Приходько О.Г</a:t>
            </a:r>
            <a:r>
              <a:rPr lang="ru-RU" sz="2000" dirty="0" smtClean="0"/>
              <a:t>.).</a:t>
            </a: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Возрастная </a:t>
            </a:r>
            <a:r>
              <a:rPr lang="ru-RU" sz="2000" dirty="0"/>
              <a:t>шкала оценки психического развития </a:t>
            </a:r>
            <a:r>
              <a:rPr lang="ru-RU" sz="2000" dirty="0" smtClean="0"/>
              <a:t>детей.</a:t>
            </a: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 smtClean="0"/>
              <a:t>Экспертная </a:t>
            </a:r>
            <a:r>
              <a:rPr lang="ru-RU" sz="2000" dirty="0"/>
              <a:t>система «</a:t>
            </a:r>
            <a:r>
              <a:rPr lang="ru-RU" sz="2000" dirty="0" err="1"/>
              <a:t>Лонгитюд</a:t>
            </a:r>
            <a:r>
              <a:rPr lang="ru-RU" sz="2000" dirty="0" smtClean="0"/>
              <a:t>»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000" dirty="0"/>
              <a:t>Психологическая диагностика детей 1-3 лет </a:t>
            </a:r>
            <a:r>
              <a:rPr lang="ru-RU" sz="2000" dirty="0" err="1"/>
              <a:t>Мамайчук</a:t>
            </a:r>
            <a:r>
              <a:rPr lang="ru-RU" sz="2000" dirty="0"/>
              <a:t> И.И</a:t>
            </a:r>
            <a:r>
              <a:rPr lang="ru-RU" sz="2000" dirty="0" smtClean="0"/>
              <a:t>.</a:t>
            </a: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2100" dirty="0"/>
              <a:t>Диагностика психического развития детей от рождения до 3 лет Е.О. </a:t>
            </a:r>
            <a:r>
              <a:rPr lang="ru-RU" sz="2100" dirty="0" smtClean="0"/>
              <a:t>Смирнова</a:t>
            </a:r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900" dirty="0" smtClean="0"/>
              <a:t>Диагностическая карта. Исследование ребенка первых лет жизни при предположении у него раннего детского аутизма (Лебединская К.С., Никольская О.С,).</a:t>
            </a:r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100" dirty="0"/>
          </a:p>
          <a:p>
            <a:pPr marL="0" indent="0" algn="just">
              <a:buClr>
                <a:srgbClr val="FF0000"/>
              </a:buClr>
            </a:pPr>
            <a:r>
              <a:rPr lang="ru-RU" sz="2000" i="1" dirty="0" smtClean="0">
                <a:solidFill>
                  <a:srgbClr val="C00000"/>
                </a:solidFill>
              </a:rPr>
              <a:t>По </a:t>
            </a:r>
            <a:r>
              <a:rPr lang="ru-RU" sz="2000" i="1" dirty="0">
                <a:solidFill>
                  <a:srgbClr val="C00000"/>
                </a:solidFill>
              </a:rPr>
              <a:t>результатам углубленного диагностического обследования каждый </a:t>
            </a:r>
            <a:r>
              <a:rPr lang="ru-RU" sz="2000" i="1" dirty="0" smtClean="0">
                <a:solidFill>
                  <a:srgbClr val="C00000"/>
                </a:solidFill>
              </a:rPr>
              <a:t>специалист </a:t>
            </a:r>
            <a:r>
              <a:rPr lang="ru-RU" sz="2000" b="0" i="1" dirty="0" smtClean="0"/>
              <a:t>(</a:t>
            </a:r>
            <a:r>
              <a:rPr lang="ru-RU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сопровождающий ребенка</a:t>
            </a:r>
            <a:r>
              <a:rPr lang="ru-RU" sz="2000" b="0" i="1" dirty="0" smtClean="0"/>
              <a:t>)</a:t>
            </a:r>
            <a:r>
              <a:rPr lang="ru-RU" sz="2000" i="1" dirty="0" smtClean="0">
                <a:solidFill>
                  <a:srgbClr val="C00000"/>
                </a:solidFill>
              </a:rPr>
              <a:t> </a:t>
            </a:r>
            <a:r>
              <a:rPr lang="ru-RU" sz="2000" i="1" dirty="0">
                <a:solidFill>
                  <a:srgbClr val="C00000"/>
                </a:solidFill>
              </a:rPr>
              <a:t>составляет индивидуальное заключение о состоянии ребенка. </a:t>
            </a:r>
          </a:p>
          <a:p>
            <a:pPr marL="0" lvl="0" indent="0" algn="just">
              <a:buClr>
                <a:srgbClr val="FF0000"/>
              </a:buClr>
            </a:pPr>
            <a:endParaRPr lang="ru-RU" sz="2000" dirty="0"/>
          </a:p>
          <a:p>
            <a:pPr marL="28575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/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285750" lvl="0" indent="-28575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 smtClean="0"/>
          </a:p>
          <a:p>
            <a:pPr marL="457200" lvl="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/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ru-RU" sz="1800" dirty="0">
              <a:solidFill>
                <a:srgbClr val="7030A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290219" y="373487"/>
            <a:ext cx="1844072" cy="178094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701" y="185456"/>
            <a:ext cx="7469747" cy="870612"/>
          </a:xfrm>
        </p:spPr>
        <p:txBody>
          <a:bodyPr/>
          <a:lstStyle/>
          <a:p>
            <a:r>
              <a:rPr lang="ru-RU" dirty="0" smtClean="0">
                <a:solidFill>
                  <a:schemeClr val="accent3"/>
                </a:solidFill>
              </a:rPr>
              <a:t>диагностический </a:t>
            </a:r>
            <a:r>
              <a:rPr lang="ru-RU" dirty="0">
                <a:solidFill>
                  <a:schemeClr val="accent3"/>
                </a:solidFill>
              </a:rPr>
              <a:t>инструментарий:</a:t>
            </a:r>
          </a:p>
        </p:txBody>
      </p:sp>
    </p:spTree>
    <p:extLst>
      <p:ext uri="{BB962C8B-B14F-4D97-AF65-F5344CB8AC3E}">
        <p14:creationId xmlns:p14="http://schemas.microsoft.com/office/powerpoint/2010/main" val="37315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4952" y="215301"/>
            <a:ext cx="112432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0070C0"/>
                </a:solidFill>
              </a:rPr>
              <a:t>Необходимо рассматривать коррекционно-развивающую работу, как взаимодействие в «триаде»: </a:t>
            </a:r>
            <a:br>
              <a:rPr lang="ru-RU" altLang="ru-RU" sz="2000" b="1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04887" y="930292"/>
            <a:ext cx="2165484" cy="188011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едагог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204" y="2752077"/>
            <a:ext cx="2255716" cy="2255716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5701521" y="2763922"/>
            <a:ext cx="2232025" cy="2232025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>
                <a:solidFill>
                  <a:schemeClr val="tx1"/>
                </a:solidFill>
              </a:rPr>
              <a:t>Родители</a:t>
            </a:r>
          </a:p>
        </p:txBody>
      </p:sp>
      <p:sp>
        <p:nvSpPr>
          <p:cNvPr id="9" name="Двойная стрелка влево/вправо 8"/>
          <p:cNvSpPr/>
          <p:nvPr/>
        </p:nvSpPr>
        <p:spPr>
          <a:xfrm rot="18770785">
            <a:off x="4311959" y="2644056"/>
            <a:ext cx="666750" cy="288925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13649034">
            <a:off x="6152383" y="2572978"/>
            <a:ext cx="666750" cy="288925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4894443" y="4067058"/>
            <a:ext cx="1008063" cy="287337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21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857" y="0"/>
            <a:ext cx="12361857" cy="6857999"/>
          </a:xfrm>
          <a:prstGeom prst="rect">
            <a:avLst/>
          </a:prstGeom>
        </p:spPr>
      </p:pic>
      <p:sp>
        <p:nvSpPr>
          <p:cNvPr id="7" name="Блок-схема: узел 6"/>
          <p:cNvSpPr/>
          <p:nvPr/>
        </p:nvSpPr>
        <p:spPr>
          <a:xfrm>
            <a:off x="0" y="1785586"/>
            <a:ext cx="3436374" cy="2565188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КОРРЕКЦИОННО- РАЗВИВАЮЩАЯ</a:t>
            </a:r>
          </a:p>
          <a:p>
            <a:pPr algn="just"/>
            <a:r>
              <a:rPr lang="ru-RU" sz="2000" b="1" dirty="0" smtClean="0">
                <a:solidFill>
                  <a:srgbClr val="0070C0"/>
                </a:solidFill>
              </a:rPr>
              <a:t>ДЕЯТЕЛЬНОСТЬ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44787" y="6745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771621" y="259058"/>
            <a:ext cx="38007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</a:t>
            </a:r>
            <a:r>
              <a:rPr lang="ru-RU" sz="2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сенсорных</a:t>
            </a:r>
            <a:r>
              <a:rPr lang="ru-RU" sz="2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навыков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534095" y="1349114"/>
            <a:ext cx="32931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</a:t>
            </a:r>
            <a:r>
              <a:rPr lang="ru-RU" sz="24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предпосылок</a:t>
            </a:r>
            <a:r>
              <a:rPr lang="ru-RU" sz="24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400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эмоциональному</a:t>
            </a:r>
            <a:r>
              <a:rPr lang="ru-RU" sz="2400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общению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644984" y="5341243"/>
            <a:ext cx="4377127" cy="1269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ts val="2075"/>
              </a:lnSpc>
              <a:spcBef>
                <a:spcPts val="5"/>
              </a:spcBef>
              <a:buSzPts val="1700"/>
              <a:tabLst>
                <a:tab pos="518160" algn="l"/>
                <a:tab pos="2300605" algn="l"/>
                <a:tab pos="2684780" algn="l"/>
                <a:tab pos="3763645" algn="l"/>
                <a:tab pos="5513705" algn="l"/>
              </a:tabLst>
            </a:pPr>
            <a:r>
              <a:rPr lang="ru-RU" sz="24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стимулирование	</a:t>
            </a:r>
            <a:r>
              <a:rPr lang="ru-RU" sz="240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и </a:t>
            </a:r>
            <a:r>
              <a:rPr lang="ru-RU" sz="24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развитие познавательных</a:t>
            </a:r>
            <a:r>
              <a:rPr lang="ru-RU" sz="2400" dirty="0">
                <a:latin typeface="Times New Roman" panose="02020603050405020304" pitchFamily="18" charset="0"/>
                <a:ea typeface="Symbol" panose="05050102010706020507" pitchFamily="18" charset="2"/>
                <a:cs typeface="Symbol" panose="05050102010706020507" pitchFamily="18" charset="2"/>
              </a:rPr>
              <a:t>	процессов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(внимания,</a:t>
            </a:r>
            <a:r>
              <a:rPr lang="ru-RU" sz="2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памяти,</a:t>
            </a:r>
            <a:r>
              <a:rPr lang="ru-RU" sz="240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мышления)</a:t>
            </a:r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664315" y="4251188"/>
            <a:ext cx="33577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</a:t>
            </a:r>
            <a:r>
              <a:rPr lang="ru-RU" sz="2400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навыков</a:t>
            </a:r>
            <a:r>
              <a:rPr lang="ru-RU" sz="2400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игровой</a:t>
            </a:r>
            <a:r>
              <a:rPr lang="ru-RU" sz="2400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деятельности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9428812" y="2615484"/>
            <a:ext cx="23984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развитие</a:t>
            </a:r>
            <a:r>
              <a:rPr lang="ru-RU" sz="2400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социальных</a:t>
            </a:r>
            <a:r>
              <a:rPr lang="ru-RU" sz="2400" spc="-1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навыков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2418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1523</TotalTime>
  <Words>289</Words>
  <Application>Microsoft Office PowerPoint</Application>
  <PresentationFormat>Широкоэкранный</PresentationFormat>
  <Paragraphs>74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Franklin Gothic Book</vt:lpstr>
      <vt:lpstr>Franklin Gothic Medium</vt:lpstr>
      <vt:lpstr>Symbol</vt:lpstr>
      <vt:lpstr>Times New Roman</vt:lpstr>
      <vt:lpstr>Tunga</vt:lpstr>
      <vt:lpstr>Wingdings</vt:lpstr>
      <vt:lpstr>Углы</vt:lpstr>
      <vt:lpstr>деятельность педагога-психолога доу по раннему выявлению и сопровождению   детей с Особенностями развития </vt:lpstr>
      <vt:lpstr>Презентация PowerPoint</vt:lpstr>
      <vt:lpstr>Основные критерии отнесения ребенка к категории детей раннего возраста с ОВЗ</vt:lpstr>
      <vt:lpstr>обязательным к заполнению являются следующие документы для родителей (законных представителей):</vt:lpstr>
      <vt:lpstr>Презентация PowerPoint</vt:lpstr>
      <vt:lpstr> задачей педагога-психолога является оценка различных сфер психической деятельности ребенка и его личности </vt:lpstr>
      <vt:lpstr>диагностический инструментарий:</vt:lpstr>
      <vt:lpstr>Презентация PowerPoint</vt:lpstr>
      <vt:lpstr>Презентация PowerPoint</vt:lpstr>
      <vt:lpstr>Игровой сеанс –  форма работы психолога с ребенком и его родителем. </vt:lpstr>
      <vt:lpstr>методЫ РаботЫ с детьми с ОВЗ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ЛОГОПЕДИЧЕСКАЯ ПОМОЩЬ ДЕТЯМ МЛАДЕНЧЕСКОГО И РАННЕГО ВОЗРАСТА</dc:title>
  <dc:creator>Olga Eletskaya</dc:creator>
  <cp:lastModifiedBy>Ольга Александровна Голиусова</cp:lastModifiedBy>
  <cp:revision>98</cp:revision>
  <cp:lastPrinted>2021-04-29T15:47:02Z</cp:lastPrinted>
  <dcterms:created xsi:type="dcterms:W3CDTF">2015-11-15T19:30:55Z</dcterms:created>
  <dcterms:modified xsi:type="dcterms:W3CDTF">2021-05-19T13:26:13Z</dcterms:modified>
</cp:coreProperties>
</file>