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312" r:id="rId3"/>
    <p:sldId id="313" r:id="rId4"/>
    <p:sldId id="269" r:id="rId5"/>
    <p:sldId id="297" r:id="rId6"/>
    <p:sldId id="298" r:id="rId7"/>
    <p:sldId id="310" r:id="rId8"/>
    <p:sldId id="304" r:id="rId9"/>
    <p:sldId id="30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3" pos="7106" userDrawn="1">
          <p15:clr>
            <a:srgbClr val="A4A3A4"/>
          </p15:clr>
        </p15:guide>
        <p15:guide id="4" pos="551" userDrawn="1">
          <p15:clr>
            <a:srgbClr val="A4A3A4"/>
          </p15:clr>
        </p15:guide>
        <p15:guide id="5" orient="horz" pos="527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  <p15:guide id="7" orient="horz" pos="1049" userDrawn="1">
          <p15:clr>
            <a:srgbClr val="A4A3A4"/>
          </p15:clr>
        </p15:guide>
        <p15:guide id="9" pos="36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80C1"/>
    <a:srgbClr val="B34BA7"/>
    <a:srgbClr val="73316B"/>
    <a:srgbClr val="CC4F3B"/>
    <a:srgbClr val="004620"/>
    <a:srgbClr val="820000"/>
    <a:srgbClr val="434343"/>
    <a:srgbClr val="2875BB"/>
    <a:srgbClr val="EBF7E5"/>
    <a:srgbClr val="F8F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14" y="234"/>
      </p:cViewPr>
      <p:guideLst>
        <p:guide orient="horz" pos="2183"/>
        <p:guide pos="3795"/>
        <p:guide pos="7106"/>
        <p:guide pos="551"/>
        <p:guide orient="horz" pos="527"/>
        <p:guide orient="horz" pos="3816"/>
        <p:guide orient="horz" pos="1049"/>
        <p:guide pos="36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Юлия Белкина" userId="a2b3fc1477107f69" providerId="LiveId" clId="{DBB4C8DA-F069-41B8-AEDD-A02C0245B001}"/>
    <pc:docChg chg="undo custSel addSld delSld modSld sldOrd">
      <pc:chgData name="Юлия Белкина" userId="a2b3fc1477107f69" providerId="LiveId" clId="{DBB4C8DA-F069-41B8-AEDD-A02C0245B001}" dt="2021-10-27T20:28:56.236" v="304" actId="1076"/>
      <pc:docMkLst>
        <pc:docMk/>
      </pc:docMkLst>
      <pc:sldChg chg="del">
        <pc:chgData name="Юлия Белкина" userId="a2b3fc1477107f69" providerId="LiveId" clId="{DBB4C8DA-F069-41B8-AEDD-A02C0245B001}" dt="2021-10-27T19:59:28.031" v="177" actId="47"/>
        <pc:sldMkLst>
          <pc:docMk/>
          <pc:sldMk cId="614762595" sldId="258"/>
        </pc:sldMkLst>
      </pc:sldChg>
      <pc:sldChg chg="modSp mod">
        <pc:chgData name="Юлия Белкина" userId="a2b3fc1477107f69" providerId="LiveId" clId="{DBB4C8DA-F069-41B8-AEDD-A02C0245B001}" dt="2021-10-27T19:53:56.596" v="69" actId="1076"/>
        <pc:sldMkLst>
          <pc:docMk/>
          <pc:sldMk cId="1278909645" sldId="260"/>
        </pc:sldMkLst>
        <pc:spChg chg="mod">
          <ac:chgData name="Юлия Белкина" userId="a2b3fc1477107f69" providerId="LiveId" clId="{DBB4C8DA-F069-41B8-AEDD-A02C0245B001}" dt="2021-10-27T19:53:56.596" v="69" actId="1076"/>
          <ac:spMkLst>
            <pc:docMk/>
            <pc:sldMk cId="1278909645" sldId="260"/>
            <ac:spMk id="2" creationId="{00000000-0000-0000-0000-000000000000}"/>
          </ac:spMkLst>
        </pc:spChg>
        <pc:spChg chg="mod">
          <ac:chgData name="Юлия Белкина" userId="a2b3fc1477107f69" providerId="LiveId" clId="{DBB4C8DA-F069-41B8-AEDD-A02C0245B001}" dt="2021-10-27T19:53:52.621" v="68" actId="1076"/>
          <ac:spMkLst>
            <pc:docMk/>
            <pc:sldMk cId="1278909645" sldId="260"/>
            <ac:spMk id="4" creationId="{00000000-0000-0000-0000-000000000000}"/>
          </ac:spMkLst>
        </pc:spChg>
      </pc:sldChg>
      <pc:sldChg chg="ord">
        <pc:chgData name="Юлия Белкина" userId="a2b3fc1477107f69" providerId="LiveId" clId="{DBB4C8DA-F069-41B8-AEDD-A02C0245B001}" dt="2021-10-27T20:27:11.582" v="297"/>
        <pc:sldMkLst>
          <pc:docMk/>
          <pc:sldMk cId="2368653918" sldId="269"/>
        </pc:sldMkLst>
      </pc:sldChg>
      <pc:sldChg chg="del">
        <pc:chgData name="Юлия Белкина" userId="a2b3fc1477107f69" providerId="LiveId" clId="{DBB4C8DA-F069-41B8-AEDD-A02C0245B001}" dt="2021-10-27T19:59:51.029" v="182" actId="47"/>
        <pc:sldMkLst>
          <pc:docMk/>
          <pc:sldMk cId="3173877769" sldId="290"/>
        </pc:sldMkLst>
      </pc:sldChg>
      <pc:sldChg chg="addSp delSp modSp mod ord">
        <pc:chgData name="Юлия Белкина" userId="a2b3fc1477107f69" providerId="LiveId" clId="{DBB4C8DA-F069-41B8-AEDD-A02C0245B001}" dt="2021-10-27T20:27:24.468" v="301"/>
        <pc:sldMkLst>
          <pc:docMk/>
          <pc:sldMk cId="542980347" sldId="296"/>
        </pc:sldMkLst>
        <pc:spChg chg="del">
          <ac:chgData name="Юлия Белкина" userId="a2b3fc1477107f69" providerId="LiveId" clId="{DBB4C8DA-F069-41B8-AEDD-A02C0245B001}" dt="2021-10-27T19:55:41.663" v="87" actId="478"/>
          <ac:spMkLst>
            <pc:docMk/>
            <pc:sldMk cId="542980347" sldId="296"/>
            <ac:spMk id="5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5:43.416" v="88" actId="478"/>
          <ac:spMkLst>
            <pc:docMk/>
            <pc:sldMk cId="542980347" sldId="296"/>
            <ac:spMk id="6" creationId="{00000000-0000-0000-0000-000000000000}"/>
          </ac:spMkLst>
        </pc:spChg>
        <pc:spChg chg="del mod">
          <ac:chgData name="Юлия Белкина" userId="a2b3fc1477107f69" providerId="LiveId" clId="{DBB4C8DA-F069-41B8-AEDD-A02C0245B001}" dt="2021-10-27T19:55:46.920" v="90" actId="478"/>
          <ac:spMkLst>
            <pc:docMk/>
            <pc:sldMk cId="542980347" sldId="296"/>
            <ac:spMk id="7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5:55.101" v="95" actId="478"/>
          <ac:spMkLst>
            <pc:docMk/>
            <pc:sldMk cId="542980347" sldId="296"/>
            <ac:spMk id="9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5:48.936" v="91" actId="478"/>
          <ac:spMkLst>
            <pc:docMk/>
            <pc:sldMk cId="542980347" sldId="296"/>
            <ac:spMk id="24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5:53.238" v="94" actId="478"/>
          <ac:spMkLst>
            <pc:docMk/>
            <pc:sldMk cId="542980347" sldId="296"/>
            <ac:spMk id="25" creationId="{00000000-0000-0000-0000-000000000000}"/>
          </ac:spMkLst>
        </pc:spChg>
        <pc:picChg chg="add">
          <ac:chgData name="Юлия Белкина" userId="a2b3fc1477107f69" providerId="LiveId" clId="{DBB4C8DA-F069-41B8-AEDD-A02C0245B001}" dt="2021-10-27T19:55:58.995" v="96"/>
          <ac:picMkLst>
            <pc:docMk/>
            <pc:sldMk cId="542980347" sldId="296"/>
            <ac:picMk id="2" creationId="{064CFC93-FAE0-4278-8292-8B92799B83A6}"/>
          </ac:picMkLst>
        </pc:picChg>
        <pc:picChg chg="del">
          <ac:chgData name="Юлия Белкина" userId="a2b3fc1477107f69" providerId="LiveId" clId="{DBB4C8DA-F069-41B8-AEDD-A02C0245B001}" dt="2021-10-27T19:55:39.108" v="86" actId="478"/>
          <ac:picMkLst>
            <pc:docMk/>
            <pc:sldMk cId="542980347" sldId="296"/>
            <ac:picMk id="3" creationId="{00000000-0000-0000-0000-000000000000}"/>
          </ac:picMkLst>
        </pc:picChg>
        <pc:picChg chg="del">
          <ac:chgData name="Юлия Белкина" userId="a2b3fc1477107f69" providerId="LiveId" clId="{DBB4C8DA-F069-41B8-AEDD-A02C0245B001}" dt="2021-10-27T19:55:50.072" v="92" actId="478"/>
          <ac:picMkLst>
            <pc:docMk/>
            <pc:sldMk cId="542980347" sldId="296"/>
            <ac:picMk id="19" creationId="{00000000-0000-0000-0000-000000000000}"/>
          </ac:picMkLst>
        </pc:picChg>
        <pc:picChg chg="del">
          <ac:chgData name="Юлия Белкина" userId="a2b3fc1477107f69" providerId="LiveId" clId="{DBB4C8DA-F069-41B8-AEDD-A02C0245B001}" dt="2021-10-27T19:55:51.486" v="93" actId="478"/>
          <ac:picMkLst>
            <pc:docMk/>
            <pc:sldMk cId="542980347" sldId="296"/>
            <ac:picMk id="26" creationId="{00000000-0000-0000-0000-000000000000}"/>
          </ac:picMkLst>
        </pc:picChg>
      </pc:sldChg>
      <pc:sldChg chg="ord">
        <pc:chgData name="Юлия Белкина" userId="a2b3fc1477107f69" providerId="LiveId" clId="{DBB4C8DA-F069-41B8-AEDD-A02C0245B001}" dt="2021-10-27T20:27:17.405" v="299"/>
        <pc:sldMkLst>
          <pc:docMk/>
          <pc:sldMk cId="2109767840" sldId="297"/>
        </pc:sldMkLst>
      </pc:sldChg>
      <pc:sldChg chg="modSp mod">
        <pc:chgData name="Юлия Белкина" userId="a2b3fc1477107f69" providerId="LiveId" clId="{DBB4C8DA-F069-41B8-AEDD-A02C0245B001}" dt="2021-10-27T19:58:28.077" v="166" actId="14100"/>
        <pc:sldMkLst>
          <pc:docMk/>
          <pc:sldMk cId="3558793899" sldId="298"/>
        </pc:sldMkLst>
        <pc:spChg chg="mod">
          <ac:chgData name="Юлия Белкина" userId="a2b3fc1477107f69" providerId="LiveId" clId="{DBB4C8DA-F069-41B8-AEDD-A02C0245B001}" dt="2021-10-27T19:56:15.646" v="109" actId="122"/>
          <ac:spMkLst>
            <pc:docMk/>
            <pc:sldMk cId="3558793899" sldId="298"/>
            <ac:spMk id="6" creationId="{00000000-0000-0000-0000-000000000000}"/>
          </ac:spMkLst>
        </pc:spChg>
        <pc:spChg chg="mod">
          <ac:chgData name="Юлия Белкина" userId="a2b3fc1477107f69" providerId="LiveId" clId="{DBB4C8DA-F069-41B8-AEDD-A02C0245B001}" dt="2021-10-27T19:58:28.077" v="166" actId="14100"/>
          <ac:spMkLst>
            <pc:docMk/>
            <pc:sldMk cId="3558793899" sldId="298"/>
            <ac:spMk id="8" creationId="{00000000-0000-0000-0000-000000000000}"/>
          </ac:spMkLst>
        </pc:spChg>
      </pc:sldChg>
      <pc:sldChg chg="addSp delSp modSp mod modClrScheme delAnim modAnim chgLayout">
        <pc:chgData name="Юлия Белкина" userId="a2b3fc1477107f69" providerId="LiveId" clId="{DBB4C8DA-F069-41B8-AEDD-A02C0245B001}" dt="2021-10-27T19:54:26.347" v="74" actId="1076"/>
        <pc:sldMkLst>
          <pc:docMk/>
          <pc:sldMk cId="1800374526" sldId="299"/>
        </pc:sldMkLst>
        <pc:spChg chg="add del mod">
          <ac:chgData name="Юлия Белкина" userId="a2b3fc1477107f69" providerId="LiveId" clId="{DBB4C8DA-F069-41B8-AEDD-A02C0245B001}" dt="2021-10-27T19:54:11.383" v="71" actId="700"/>
          <ac:spMkLst>
            <pc:docMk/>
            <pc:sldMk cId="1800374526" sldId="299"/>
            <ac:spMk id="3" creationId="{66EF33D2-3460-4B2F-96BC-3A33BF74E152}"/>
          </ac:spMkLst>
        </pc:spChg>
        <pc:picChg chg="add mod">
          <ac:chgData name="Юлия Белкина" userId="a2b3fc1477107f69" providerId="LiveId" clId="{DBB4C8DA-F069-41B8-AEDD-A02C0245B001}" dt="2021-10-27T19:54:26.347" v="74" actId="1076"/>
          <ac:picMkLst>
            <pc:docMk/>
            <pc:sldMk cId="1800374526" sldId="299"/>
            <ac:picMk id="4" creationId="{86D4D6AD-6280-42D6-A41D-07B89D75D0ED}"/>
          </ac:picMkLst>
        </pc:picChg>
        <pc:picChg chg="del">
          <ac:chgData name="Юлия Белкина" userId="a2b3fc1477107f69" providerId="LiveId" clId="{DBB4C8DA-F069-41B8-AEDD-A02C0245B001}" dt="2021-10-27T19:54:06.768" v="70" actId="478"/>
          <ac:picMkLst>
            <pc:docMk/>
            <pc:sldMk cId="1800374526" sldId="299"/>
            <ac:picMk id="5" creationId="{00000000-0000-0000-0000-000000000000}"/>
          </ac:picMkLst>
        </pc:picChg>
      </pc:sldChg>
      <pc:sldChg chg="del">
        <pc:chgData name="Юлия Белкина" userId="a2b3fc1477107f69" providerId="LiveId" clId="{DBB4C8DA-F069-41B8-AEDD-A02C0245B001}" dt="2021-10-27T19:59:22.900" v="176" actId="47"/>
        <pc:sldMkLst>
          <pc:docMk/>
          <pc:sldMk cId="654935326" sldId="300"/>
        </pc:sldMkLst>
      </pc:sldChg>
      <pc:sldChg chg="del">
        <pc:chgData name="Юлия Белкина" userId="a2b3fc1477107f69" providerId="LiveId" clId="{DBB4C8DA-F069-41B8-AEDD-A02C0245B001}" dt="2021-10-27T20:06:37.753" v="250" actId="47"/>
        <pc:sldMkLst>
          <pc:docMk/>
          <pc:sldMk cId="227490951" sldId="301"/>
        </pc:sldMkLst>
      </pc:sldChg>
      <pc:sldChg chg="ord">
        <pc:chgData name="Юлия Белкина" userId="a2b3fc1477107f69" providerId="LiveId" clId="{DBB4C8DA-F069-41B8-AEDD-A02C0245B001}" dt="2021-10-27T20:16:50.654" v="290"/>
        <pc:sldMkLst>
          <pc:docMk/>
          <pc:sldMk cId="2410872405" sldId="302"/>
        </pc:sldMkLst>
      </pc:sldChg>
      <pc:sldChg chg="add del">
        <pc:chgData name="Юлия Белкина" userId="a2b3fc1477107f69" providerId="LiveId" clId="{DBB4C8DA-F069-41B8-AEDD-A02C0245B001}" dt="2021-10-27T19:59:40.686" v="180" actId="2890"/>
        <pc:sldMkLst>
          <pc:docMk/>
          <pc:sldMk cId="68052858" sldId="303"/>
        </pc:sldMkLst>
      </pc:sldChg>
      <pc:sldChg chg="addSp delSp modSp del mod">
        <pc:chgData name="Юлия Белкина" userId="a2b3fc1477107f69" providerId="LiveId" clId="{DBB4C8DA-F069-41B8-AEDD-A02C0245B001}" dt="2021-10-27T19:59:33.285" v="178" actId="47"/>
        <pc:sldMkLst>
          <pc:docMk/>
          <pc:sldMk cId="461702978" sldId="303"/>
        </pc:sldMkLst>
        <pc:spChg chg="del">
          <ac:chgData name="Юлия Белкина" userId="a2b3fc1477107f69" providerId="LiveId" clId="{DBB4C8DA-F069-41B8-AEDD-A02C0245B001}" dt="2021-10-27T19:54:48.950" v="79" actId="478"/>
          <ac:spMkLst>
            <pc:docMk/>
            <pc:sldMk cId="461702978" sldId="303"/>
            <ac:spMk id="3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4:42.910" v="75" actId="478"/>
          <ac:spMkLst>
            <pc:docMk/>
            <pc:sldMk cId="461702978" sldId="303"/>
            <ac:spMk id="5" creationId="{00000000-0000-0000-0000-000000000000}"/>
          </ac:spMkLst>
        </pc:spChg>
        <pc:spChg chg="del mod">
          <ac:chgData name="Юлия Белкина" userId="a2b3fc1477107f69" providerId="LiveId" clId="{DBB4C8DA-F069-41B8-AEDD-A02C0245B001}" dt="2021-10-27T19:54:45.652" v="77" actId="478"/>
          <ac:spMkLst>
            <pc:docMk/>
            <pc:sldMk cId="461702978" sldId="303"/>
            <ac:spMk id="9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4:51.294" v="81" actId="478"/>
          <ac:spMkLst>
            <pc:docMk/>
            <pc:sldMk cId="461702978" sldId="303"/>
            <ac:spMk id="11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4:53.134" v="82" actId="478"/>
          <ac:spMkLst>
            <pc:docMk/>
            <pc:sldMk cId="461702978" sldId="303"/>
            <ac:spMk id="13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4:54.808" v="83" actId="478"/>
          <ac:spMkLst>
            <pc:docMk/>
            <pc:sldMk cId="461702978" sldId="303"/>
            <ac:spMk id="14" creationId="{00000000-0000-0000-0000-000000000000}"/>
          </ac:spMkLst>
        </pc:spChg>
        <pc:spChg chg="del">
          <ac:chgData name="Юлия Белкина" userId="a2b3fc1477107f69" providerId="LiveId" clId="{DBB4C8DA-F069-41B8-AEDD-A02C0245B001}" dt="2021-10-27T19:54:50.207" v="80" actId="478"/>
          <ac:spMkLst>
            <pc:docMk/>
            <pc:sldMk cId="461702978" sldId="303"/>
            <ac:spMk id="22" creationId="{00000000-0000-0000-0000-000000000000}"/>
          </ac:spMkLst>
        </pc:spChg>
        <pc:picChg chg="del">
          <ac:chgData name="Юлия Белкина" userId="a2b3fc1477107f69" providerId="LiveId" clId="{DBB4C8DA-F069-41B8-AEDD-A02C0245B001}" dt="2021-10-27T19:54:47.030" v="78" actId="478"/>
          <ac:picMkLst>
            <pc:docMk/>
            <pc:sldMk cId="461702978" sldId="303"/>
            <ac:picMk id="2" creationId="{00000000-0000-0000-0000-000000000000}"/>
          </ac:picMkLst>
        </pc:picChg>
        <pc:picChg chg="add mod">
          <ac:chgData name="Юлия Белкина" userId="a2b3fc1477107f69" providerId="LiveId" clId="{DBB4C8DA-F069-41B8-AEDD-A02C0245B001}" dt="2021-10-27T19:59:18.013" v="175" actId="14100"/>
          <ac:picMkLst>
            <pc:docMk/>
            <pc:sldMk cId="461702978" sldId="303"/>
            <ac:picMk id="4" creationId="{A8313C76-9091-4493-9FBB-4A48CBE1C6D9}"/>
          </ac:picMkLst>
        </pc:picChg>
      </pc:sldChg>
      <pc:sldChg chg="addSp delSp modSp new mod modClrScheme chgLayout">
        <pc:chgData name="Юлия Белкина" userId="a2b3fc1477107f69" providerId="LiveId" clId="{DBB4C8DA-F069-41B8-AEDD-A02C0245B001}" dt="2021-10-27T20:00:53.213" v="192" actId="1076"/>
        <pc:sldMkLst>
          <pc:docMk/>
          <pc:sldMk cId="1081692286" sldId="303"/>
        </pc:sldMkLst>
        <pc:spChg chg="del">
          <ac:chgData name="Юлия Белкина" userId="a2b3fc1477107f69" providerId="LiveId" clId="{DBB4C8DA-F069-41B8-AEDD-A02C0245B001}" dt="2021-10-27T19:59:57.364" v="183" actId="700"/>
          <ac:spMkLst>
            <pc:docMk/>
            <pc:sldMk cId="1081692286" sldId="303"/>
            <ac:spMk id="2" creationId="{AE2921A1-D127-48EE-B6C3-E487B66F2325}"/>
          </ac:spMkLst>
        </pc:spChg>
        <pc:spChg chg="del">
          <ac:chgData name="Юлия Белкина" userId="a2b3fc1477107f69" providerId="LiveId" clId="{DBB4C8DA-F069-41B8-AEDD-A02C0245B001}" dt="2021-10-27T19:59:57.364" v="183" actId="700"/>
          <ac:spMkLst>
            <pc:docMk/>
            <pc:sldMk cId="1081692286" sldId="303"/>
            <ac:spMk id="3" creationId="{80FF38E6-A613-4420-9218-00A3CC403BFC}"/>
          </ac:spMkLst>
        </pc:spChg>
        <pc:spChg chg="mod ord">
          <ac:chgData name="Юлия Белкина" userId="a2b3fc1477107f69" providerId="LiveId" clId="{DBB4C8DA-F069-41B8-AEDD-A02C0245B001}" dt="2021-10-27T19:59:57.364" v="183" actId="700"/>
          <ac:spMkLst>
            <pc:docMk/>
            <pc:sldMk cId="1081692286" sldId="303"/>
            <ac:spMk id="4" creationId="{DEF80DF4-1011-4A9E-A12B-19D6DFE61BC4}"/>
          </ac:spMkLst>
        </pc:spChg>
        <pc:picChg chg="add del">
          <ac:chgData name="Юлия Белкина" userId="a2b3fc1477107f69" providerId="LiveId" clId="{DBB4C8DA-F069-41B8-AEDD-A02C0245B001}" dt="2021-10-27T20:00:27.391" v="188"/>
          <ac:picMkLst>
            <pc:docMk/>
            <pc:sldMk cId="1081692286" sldId="303"/>
            <ac:picMk id="5" creationId="{1662370D-460E-49C1-9779-4B655360FD9D}"/>
          </ac:picMkLst>
        </pc:picChg>
        <pc:picChg chg="add mod">
          <ac:chgData name="Юлия Белкина" userId="a2b3fc1477107f69" providerId="LiveId" clId="{DBB4C8DA-F069-41B8-AEDD-A02C0245B001}" dt="2021-10-27T20:00:53.213" v="192" actId="1076"/>
          <ac:picMkLst>
            <pc:docMk/>
            <pc:sldMk cId="1081692286" sldId="303"/>
            <ac:picMk id="6" creationId="{237EFA2E-84E8-41C3-8B5A-8CCC87A5F756}"/>
          </ac:picMkLst>
        </pc:picChg>
      </pc:sldChg>
      <pc:sldChg chg="addSp modSp add mod">
        <pc:chgData name="Юлия Белкина" userId="a2b3fc1477107f69" providerId="LiveId" clId="{DBB4C8DA-F069-41B8-AEDD-A02C0245B001}" dt="2021-10-27T20:03:18.332" v="215" actId="14100"/>
        <pc:sldMkLst>
          <pc:docMk/>
          <pc:sldMk cId="4128325381" sldId="304"/>
        </pc:sldMkLst>
        <pc:picChg chg="add mod">
          <ac:chgData name="Юлия Белкина" userId="a2b3fc1477107f69" providerId="LiveId" clId="{DBB4C8DA-F069-41B8-AEDD-A02C0245B001}" dt="2021-10-27T20:03:18.332" v="215" actId="14100"/>
          <ac:picMkLst>
            <pc:docMk/>
            <pc:sldMk cId="4128325381" sldId="304"/>
            <ac:picMk id="2" creationId="{9934CED2-C643-4202-913D-9D030703C20B}"/>
          </ac:picMkLst>
        </pc:picChg>
      </pc:sldChg>
      <pc:sldChg chg="addSp modSp add mod">
        <pc:chgData name="Юлия Белкина" userId="a2b3fc1477107f69" providerId="LiveId" clId="{DBB4C8DA-F069-41B8-AEDD-A02C0245B001}" dt="2021-10-27T20:01:29.868" v="197" actId="14100"/>
        <pc:sldMkLst>
          <pc:docMk/>
          <pc:sldMk cId="3706382752" sldId="305"/>
        </pc:sldMkLst>
        <pc:picChg chg="add mod">
          <ac:chgData name="Юлия Белкина" userId="a2b3fc1477107f69" providerId="LiveId" clId="{DBB4C8DA-F069-41B8-AEDD-A02C0245B001}" dt="2021-10-27T20:01:29.868" v="197" actId="14100"/>
          <ac:picMkLst>
            <pc:docMk/>
            <pc:sldMk cId="3706382752" sldId="305"/>
            <ac:picMk id="2" creationId="{5390A8A8-E2D6-4FC8-B54B-4C067B06C7DC}"/>
          </ac:picMkLst>
        </pc:picChg>
      </pc:sldChg>
      <pc:sldChg chg="addSp modSp add mod">
        <pc:chgData name="Юлия Белкина" userId="a2b3fc1477107f69" providerId="LiveId" clId="{DBB4C8DA-F069-41B8-AEDD-A02C0245B001}" dt="2021-10-27T20:02:06.900" v="202" actId="14100"/>
        <pc:sldMkLst>
          <pc:docMk/>
          <pc:sldMk cId="4191195610" sldId="306"/>
        </pc:sldMkLst>
        <pc:picChg chg="add mod">
          <ac:chgData name="Юлия Белкина" userId="a2b3fc1477107f69" providerId="LiveId" clId="{DBB4C8DA-F069-41B8-AEDD-A02C0245B001}" dt="2021-10-27T20:02:06.900" v="202" actId="14100"/>
          <ac:picMkLst>
            <pc:docMk/>
            <pc:sldMk cId="4191195610" sldId="306"/>
            <ac:picMk id="2" creationId="{A07A90C3-3FCE-43D4-B100-D5FC3DCB894E}"/>
          </ac:picMkLst>
        </pc:picChg>
      </pc:sldChg>
      <pc:sldChg chg="addSp modSp add mod">
        <pc:chgData name="Юлия Белкина" userId="a2b3fc1477107f69" providerId="LiveId" clId="{DBB4C8DA-F069-41B8-AEDD-A02C0245B001}" dt="2021-10-27T20:05:33.885" v="233" actId="1076"/>
        <pc:sldMkLst>
          <pc:docMk/>
          <pc:sldMk cId="3163290574" sldId="307"/>
        </pc:sldMkLst>
        <pc:picChg chg="add mod">
          <ac:chgData name="Юлия Белкина" userId="a2b3fc1477107f69" providerId="LiveId" clId="{DBB4C8DA-F069-41B8-AEDD-A02C0245B001}" dt="2021-10-27T20:05:33.885" v="233" actId="1076"/>
          <ac:picMkLst>
            <pc:docMk/>
            <pc:sldMk cId="3163290574" sldId="307"/>
            <ac:picMk id="2" creationId="{F9D26FF8-F337-4C13-96EE-ACB28E976C8C}"/>
          </ac:picMkLst>
        </pc:picChg>
      </pc:sldChg>
      <pc:sldChg chg="addSp modSp add mod">
        <pc:chgData name="Юлия Белкина" userId="a2b3fc1477107f69" providerId="LiveId" clId="{DBB4C8DA-F069-41B8-AEDD-A02C0245B001}" dt="2021-10-27T20:04:01.924" v="221" actId="14100"/>
        <pc:sldMkLst>
          <pc:docMk/>
          <pc:sldMk cId="3436718638" sldId="308"/>
        </pc:sldMkLst>
        <pc:picChg chg="add mod">
          <ac:chgData name="Юлия Белкина" userId="a2b3fc1477107f69" providerId="LiveId" clId="{DBB4C8DA-F069-41B8-AEDD-A02C0245B001}" dt="2021-10-27T20:04:01.924" v="221" actId="14100"/>
          <ac:picMkLst>
            <pc:docMk/>
            <pc:sldMk cId="3436718638" sldId="308"/>
            <ac:picMk id="2" creationId="{6507C2E3-F6C0-4F32-9F73-3EE432212CA4}"/>
          </ac:picMkLst>
        </pc:picChg>
      </pc:sldChg>
      <pc:sldChg chg="addSp modSp add mod">
        <pc:chgData name="Юлия Белкина" userId="a2b3fc1477107f69" providerId="LiveId" clId="{DBB4C8DA-F069-41B8-AEDD-A02C0245B001}" dt="2021-10-27T20:03:41.644" v="218" actId="14100"/>
        <pc:sldMkLst>
          <pc:docMk/>
          <pc:sldMk cId="1953363042" sldId="309"/>
        </pc:sldMkLst>
        <pc:picChg chg="add mod">
          <ac:chgData name="Юлия Белкина" userId="a2b3fc1477107f69" providerId="LiveId" clId="{DBB4C8DA-F069-41B8-AEDD-A02C0245B001}" dt="2021-10-27T20:03:41.644" v="218" actId="14100"/>
          <ac:picMkLst>
            <pc:docMk/>
            <pc:sldMk cId="1953363042" sldId="309"/>
            <ac:picMk id="2" creationId="{51E5E553-B020-4A03-BCDE-CABFAEF4D108}"/>
          </ac:picMkLst>
        </pc:picChg>
      </pc:sldChg>
      <pc:sldChg chg="addSp modSp add mod ord">
        <pc:chgData name="Юлия Белкина" userId="a2b3fc1477107f69" providerId="LiveId" clId="{DBB4C8DA-F069-41B8-AEDD-A02C0245B001}" dt="2021-10-27T20:02:43.806" v="211"/>
        <pc:sldMkLst>
          <pc:docMk/>
          <pc:sldMk cId="2307856328" sldId="310"/>
        </pc:sldMkLst>
        <pc:picChg chg="add mod">
          <ac:chgData name="Юлия Белкина" userId="a2b3fc1477107f69" providerId="LiveId" clId="{DBB4C8DA-F069-41B8-AEDD-A02C0245B001}" dt="2021-10-27T20:02:38.653" v="209" actId="14100"/>
          <ac:picMkLst>
            <pc:docMk/>
            <pc:sldMk cId="2307856328" sldId="310"/>
            <ac:picMk id="2" creationId="{4D3E13EC-7BB3-49C8-BAE4-AAD2FD57DB5D}"/>
          </ac:picMkLst>
        </pc:picChg>
      </pc:sldChg>
      <pc:sldChg chg="addSp modSp add mod ord">
        <pc:chgData name="Юлия Белкина" userId="a2b3fc1477107f69" providerId="LiveId" clId="{DBB4C8DA-F069-41B8-AEDD-A02C0245B001}" dt="2021-10-27T20:07:12.637" v="253" actId="14100"/>
        <pc:sldMkLst>
          <pc:docMk/>
          <pc:sldMk cId="201018169" sldId="311"/>
        </pc:sldMkLst>
        <pc:picChg chg="add mod">
          <ac:chgData name="Юлия Белкина" userId="a2b3fc1477107f69" providerId="LiveId" clId="{DBB4C8DA-F069-41B8-AEDD-A02C0245B001}" dt="2021-10-27T20:07:12.637" v="253" actId="14100"/>
          <ac:picMkLst>
            <pc:docMk/>
            <pc:sldMk cId="201018169" sldId="311"/>
            <ac:picMk id="2" creationId="{4A25F7E6-370D-4406-889B-F620421526CC}"/>
          </ac:picMkLst>
        </pc:picChg>
      </pc:sldChg>
      <pc:sldChg chg="addSp modSp add mod">
        <pc:chgData name="Юлия Белкина" userId="a2b3fc1477107f69" providerId="LiveId" clId="{DBB4C8DA-F069-41B8-AEDD-A02C0245B001}" dt="2021-10-27T20:05:52.267" v="238" actId="1076"/>
        <pc:sldMkLst>
          <pc:docMk/>
          <pc:sldMk cId="233759060" sldId="312"/>
        </pc:sldMkLst>
        <pc:picChg chg="add mod">
          <ac:chgData name="Юлия Белкина" userId="a2b3fc1477107f69" providerId="LiveId" clId="{DBB4C8DA-F069-41B8-AEDD-A02C0245B001}" dt="2021-10-27T20:05:52.267" v="238" actId="1076"/>
          <ac:picMkLst>
            <pc:docMk/>
            <pc:sldMk cId="233759060" sldId="312"/>
            <ac:picMk id="2" creationId="{2A50C54E-B74F-44C9-A5E1-FF42056A12A5}"/>
          </ac:picMkLst>
        </pc:picChg>
      </pc:sldChg>
      <pc:sldChg chg="addSp modSp add mod ord modAnim">
        <pc:chgData name="Юлия Белкина" userId="a2b3fc1477107f69" providerId="LiveId" clId="{DBB4C8DA-F069-41B8-AEDD-A02C0245B001}" dt="2021-10-27T20:04:58.173" v="229"/>
        <pc:sldMkLst>
          <pc:docMk/>
          <pc:sldMk cId="3534808065" sldId="313"/>
        </pc:sldMkLst>
        <pc:picChg chg="add mod">
          <ac:chgData name="Юлия Белкина" userId="a2b3fc1477107f69" providerId="LiveId" clId="{DBB4C8DA-F069-41B8-AEDD-A02C0245B001}" dt="2021-10-27T20:04:53.156" v="227" actId="1076"/>
          <ac:picMkLst>
            <pc:docMk/>
            <pc:sldMk cId="3534808065" sldId="313"/>
            <ac:picMk id="2" creationId="{927CF93E-9EAC-4A21-AC49-25D049302FB7}"/>
          </ac:picMkLst>
        </pc:picChg>
      </pc:sldChg>
      <pc:sldChg chg="addSp modSp add mod">
        <pc:chgData name="Юлия Белкина" userId="a2b3fc1477107f69" providerId="LiveId" clId="{DBB4C8DA-F069-41B8-AEDD-A02C0245B001}" dt="2021-10-27T20:07:39.093" v="259" actId="14100"/>
        <pc:sldMkLst>
          <pc:docMk/>
          <pc:sldMk cId="2937691976" sldId="314"/>
        </pc:sldMkLst>
        <pc:picChg chg="add mod">
          <ac:chgData name="Юлия Белкина" userId="a2b3fc1477107f69" providerId="LiveId" clId="{DBB4C8DA-F069-41B8-AEDD-A02C0245B001}" dt="2021-10-27T20:07:39.093" v="259" actId="14100"/>
          <ac:picMkLst>
            <pc:docMk/>
            <pc:sldMk cId="2937691976" sldId="314"/>
            <ac:picMk id="2" creationId="{9A7572E2-BFF2-4A51-9E09-5E66A92CA1C2}"/>
          </ac:picMkLst>
        </pc:picChg>
      </pc:sldChg>
      <pc:sldChg chg="addSp modSp add mod ord">
        <pc:chgData name="Юлия Белкина" userId="a2b3fc1477107f69" providerId="LiveId" clId="{DBB4C8DA-F069-41B8-AEDD-A02C0245B001}" dt="2021-10-27T20:06:25.246" v="247"/>
        <pc:sldMkLst>
          <pc:docMk/>
          <pc:sldMk cId="2024571963" sldId="315"/>
        </pc:sldMkLst>
        <pc:picChg chg="add mod">
          <ac:chgData name="Юлия Белкина" userId="a2b3fc1477107f69" providerId="LiveId" clId="{DBB4C8DA-F069-41B8-AEDD-A02C0245B001}" dt="2021-10-27T20:06:21.052" v="243" actId="14100"/>
          <ac:picMkLst>
            <pc:docMk/>
            <pc:sldMk cId="2024571963" sldId="315"/>
            <ac:picMk id="2" creationId="{DB0B1306-3A61-46A4-9F8E-1AB8B13C65DA}"/>
          </ac:picMkLst>
        </pc:picChg>
      </pc:sldChg>
      <pc:sldChg chg="addSp modSp add mod">
        <pc:chgData name="Юлия Белкина" userId="a2b3fc1477107f69" providerId="LiveId" clId="{DBB4C8DA-F069-41B8-AEDD-A02C0245B001}" dt="2021-10-27T20:09:25.684" v="271" actId="14100"/>
        <pc:sldMkLst>
          <pc:docMk/>
          <pc:sldMk cId="1864070159" sldId="316"/>
        </pc:sldMkLst>
        <pc:picChg chg="add mod">
          <ac:chgData name="Юлия Белкина" userId="a2b3fc1477107f69" providerId="LiveId" clId="{DBB4C8DA-F069-41B8-AEDD-A02C0245B001}" dt="2021-10-27T20:09:25.684" v="271" actId="14100"/>
          <ac:picMkLst>
            <pc:docMk/>
            <pc:sldMk cId="1864070159" sldId="316"/>
            <ac:picMk id="2" creationId="{BB65F0AD-E7FF-4C79-B944-A2537F9B2AC5}"/>
          </ac:picMkLst>
        </pc:picChg>
      </pc:sldChg>
      <pc:sldChg chg="addSp modSp add mod">
        <pc:chgData name="Юлия Белкина" userId="a2b3fc1477107f69" providerId="LiveId" clId="{DBB4C8DA-F069-41B8-AEDD-A02C0245B001}" dt="2021-10-27T20:08:41.179" v="265" actId="14100"/>
        <pc:sldMkLst>
          <pc:docMk/>
          <pc:sldMk cId="1677950255" sldId="317"/>
        </pc:sldMkLst>
        <pc:picChg chg="add mod">
          <ac:chgData name="Юлия Белкина" userId="a2b3fc1477107f69" providerId="LiveId" clId="{DBB4C8DA-F069-41B8-AEDD-A02C0245B001}" dt="2021-10-27T20:08:41.179" v="265" actId="14100"/>
          <ac:picMkLst>
            <pc:docMk/>
            <pc:sldMk cId="1677950255" sldId="317"/>
            <ac:picMk id="2" creationId="{CBFAFA42-E90A-4859-86FD-BC1EA1901729}"/>
          </ac:picMkLst>
        </pc:picChg>
      </pc:sldChg>
      <pc:sldChg chg="addSp modSp add mod">
        <pc:chgData name="Юлия Белкина" userId="a2b3fc1477107f69" providerId="LiveId" clId="{DBB4C8DA-F069-41B8-AEDD-A02C0245B001}" dt="2021-10-27T20:08:02.419" v="262" actId="14100"/>
        <pc:sldMkLst>
          <pc:docMk/>
          <pc:sldMk cId="4069589938" sldId="318"/>
        </pc:sldMkLst>
        <pc:picChg chg="add mod">
          <ac:chgData name="Юлия Белкина" userId="a2b3fc1477107f69" providerId="LiveId" clId="{DBB4C8DA-F069-41B8-AEDD-A02C0245B001}" dt="2021-10-27T20:08:02.419" v="262" actId="14100"/>
          <ac:picMkLst>
            <pc:docMk/>
            <pc:sldMk cId="4069589938" sldId="318"/>
            <ac:picMk id="2" creationId="{1CCABA6B-98D5-4F00-B2EA-DC043351A116}"/>
          </ac:picMkLst>
        </pc:picChg>
      </pc:sldChg>
      <pc:sldChg chg="addSp modSp add mod">
        <pc:chgData name="Юлия Белкина" userId="a2b3fc1477107f69" providerId="LiveId" clId="{DBB4C8DA-F069-41B8-AEDD-A02C0245B001}" dt="2021-10-27T20:18:09.869" v="293" actId="1076"/>
        <pc:sldMkLst>
          <pc:docMk/>
          <pc:sldMk cId="3345964805" sldId="319"/>
        </pc:sldMkLst>
        <pc:picChg chg="add mod">
          <ac:chgData name="Юлия Белкина" userId="a2b3fc1477107f69" providerId="LiveId" clId="{DBB4C8DA-F069-41B8-AEDD-A02C0245B001}" dt="2021-10-27T20:18:09.869" v="293" actId="1076"/>
          <ac:picMkLst>
            <pc:docMk/>
            <pc:sldMk cId="3345964805" sldId="319"/>
            <ac:picMk id="2" creationId="{3B2022D6-69E7-46BE-B0E4-F8A361EC1813}"/>
          </ac:picMkLst>
        </pc:picChg>
      </pc:sldChg>
      <pc:sldChg chg="addSp modSp add mod">
        <pc:chgData name="Юлия Белкина" userId="a2b3fc1477107f69" providerId="LiveId" clId="{DBB4C8DA-F069-41B8-AEDD-A02C0245B001}" dt="2021-10-27T20:09:54.707" v="274" actId="14100"/>
        <pc:sldMkLst>
          <pc:docMk/>
          <pc:sldMk cId="2897733148" sldId="320"/>
        </pc:sldMkLst>
        <pc:picChg chg="add mod">
          <ac:chgData name="Юлия Белкина" userId="a2b3fc1477107f69" providerId="LiveId" clId="{DBB4C8DA-F069-41B8-AEDD-A02C0245B001}" dt="2021-10-27T20:09:54.707" v="274" actId="14100"/>
          <ac:picMkLst>
            <pc:docMk/>
            <pc:sldMk cId="2897733148" sldId="320"/>
            <ac:picMk id="2" creationId="{63AF2D5B-6047-4915-8BAB-15C5BE4642CF}"/>
          </ac:picMkLst>
        </pc:picChg>
      </pc:sldChg>
      <pc:sldChg chg="addSp modSp add mod">
        <pc:chgData name="Юлия Белкина" userId="a2b3fc1477107f69" providerId="LiveId" clId="{DBB4C8DA-F069-41B8-AEDD-A02C0245B001}" dt="2021-10-27T20:15:35.949" v="277" actId="14100"/>
        <pc:sldMkLst>
          <pc:docMk/>
          <pc:sldMk cId="4165443871" sldId="321"/>
        </pc:sldMkLst>
        <pc:picChg chg="add mod">
          <ac:chgData name="Юлия Белкина" userId="a2b3fc1477107f69" providerId="LiveId" clId="{DBB4C8DA-F069-41B8-AEDD-A02C0245B001}" dt="2021-10-27T20:15:35.949" v="277" actId="14100"/>
          <ac:picMkLst>
            <pc:docMk/>
            <pc:sldMk cId="4165443871" sldId="321"/>
            <ac:picMk id="2" creationId="{CF9EFA85-8DCC-4EED-AE9C-BE1D7E72370A}"/>
          </ac:picMkLst>
        </pc:picChg>
      </pc:sldChg>
      <pc:sldChg chg="addSp delSp modSp new mod modAnim">
        <pc:chgData name="Юлия Белкина" userId="a2b3fc1477107f69" providerId="LiveId" clId="{DBB4C8DA-F069-41B8-AEDD-A02C0245B001}" dt="2021-10-27T20:28:56.236" v="304" actId="1076"/>
        <pc:sldMkLst>
          <pc:docMk/>
          <pc:sldMk cId="890217634" sldId="322"/>
        </pc:sldMkLst>
        <pc:picChg chg="add del">
          <ac:chgData name="Юлия Белкина" userId="a2b3fc1477107f69" providerId="LiveId" clId="{DBB4C8DA-F069-41B8-AEDD-A02C0245B001}" dt="2021-10-27T20:16:21.741" v="284"/>
          <ac:picMkLst>
            <pc:docMk/>
            <pc:sldMk cId="890217634" sldId="322"/>
            <ac:picMk id="3" creationId="{48A32FC7-220D-4EFF-9616-0AC568F55AAA}"/>
          </ac:picMkLst>
        </pc:picChg>
        <pc:picChg chg="add mod">
          <ac:chgData name="Юлия Белкина" userId="a2b3fc1477107f69" providerId="LiveId" clId="{DBB4C8DA-F069-41B8-AEDD-A02C0245B001}" dt="2021-10-27T20:28:56.236" v="304" actId="1076"/>
          <ac:picMkLst>
            <pc:docMk/>
            <pc:sldMk cId="890217634" sldId="322"/>
            <ac:picMk id="3" creationId="{531679CA-3E9F-473C-9AA6-A3490707AAD3}"/>
          </ac:picMkLst>
        </pc:picChg>
        <pc:picChg chg="add mod">
          <ac:chgData name="Юлия Белкина" userId="a2b3fc1477107f69" providerId="LiveId" clId="{DBB4C8DA-F069-41B8-AEDD-A02C0245B001}" dt="2021-10-27T20:16:46.531" v="288" actId="1076"/>
          <ac:picMkLst>
            <pc:docMk/>
            <pc:sldMk cId="890217634" sldId="322"/>
            <ac:picMk id="4" creationId="{F8E33685-5509-4274-A160-B596E8CA9FB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C8287-CA0D-4129-A0FA-BE5BB849AE98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769D3-A305-4183-BE92-92C9EF06D1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38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3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279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B32147-FDDA-4417-AB5C-77DD2045EC6B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61B77A-D751-42E6-8C84-7E927EAD69E3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34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381" y="614306"/>
            <a:ext cx="10049428" cy="7794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381" y="1825625"/>
            <a:ext cx="1052169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82598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100">
                <a:solidFill>
                  <a:schemeClr val="accent2"/>
                </a:solidFill>
              </a:defRPr>
            </a:lvl1pPr>
          </a:lstStyle>
          <a:p>
            <a:fld id="{7944A037-37C3-441E-8343-0846A3B20FC2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81" y="6325638"/>
            <a:ext cx="1957988" cy="365125"/>
          </a:xfrm>
        </p:spPr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7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1013C4-A2A8-4F17-AA2C-C5BD6165097D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1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8D2137-C846-4614-A154-43AC9E78B2EC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0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FA0F25-359C-43CF-89A4-80F672A33310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14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62AC17-6E9C-47D9-97D3-FE4834801C70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60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D6F42A-5468-4A2B-80CE-22A97B5F86CF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70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2D3AEB-DFC4-46EA-B8FC-DAB904D52A8F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22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9432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3D99FD-A457-40FF-BBAC-D42F578E2294}" type="datetime1">
              <a:rPr lang="en-US" smtClean="0"/>
              <a:pPr/>
              <a:t>11/12/2021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26938" y="415329"/>
            <a:ext cx="914093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56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5921" y="614306"/>
            <a:ext cx="10049428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921" y="1465346"/>
            <a:ext cx="10521696" cy="4525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921" y="6325638"/>
            <a:ext cx="195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10905703" y="5643207"/>
            <a:ext cx="1614673" cy="2875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200" dirty="0">
                <a:solidFill>
                  <a:schemeClr val="accent2"/>
                </a:solidFill>
                <a:latin typeface="+mj-lt"/>
              </a:rPr>
              <a:t>www.eco.com</a:t>
            </a:r>
          </a:p>
        </p:txBody>
      </p:sp>
      <p:grpSp>
        <p:nvGrpSpPr>
          <p:cNvPr id="5" name="Group 4"/>
          <p:cNvGrpSpPr/>
          <p:nvPr userDrawn="1"/>
        </p:nvGrpSpPr>
        <p:grpSpPr>
          <a:xfrm rot="16200000">
            <a:off x="11110793" y="418960"/>
            <a:ext cx="1198437" cy="491399"/>
            <a:chOff x="10993563" y="735481"/>
            <a:chExt cx="1198437" cy="491399"/>
          </a:xfrm>
        </p:grpSpPr>
        <p:grpSp>
          <p:nvGrpSpPr>
            <p:cNvPr id="23" name="Group 8"/>
            <p:cNvGrpSpPr>
              <a:grpSpLocks noChangeAspect="1"/>
            </p:cNvGrpSpPr>
            <p:nvPr/>
          </p:nvGrpSpPr>
          <p:grpSpPr bwMode="auto">
            <a:xfrm>
              <a:off x="10993563" y="772812"/>
              <a:ext cx="287277" cy="454068"/>
              <a:chOff x="3200" y="1150"/>
              <a:chExt cx="1278" cy="2020"/>
            </a:xfrm>
            <a:solidFill>
              <a:schemeClr val="accent2"/>
            </a:solidFill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3827" y="1861"/>
                <a:ext cx="0" cy="1299"/>
              </a:xfrm>
              <a:custGeom>
                <a:avLst/>
                <a:gdLst>
                  <a:gd name="T0" fmla="*/ 0 h 1299"/>
                  <a:gd name="T1" fmla="*/ 1299 h 1299"/>
                  <a:gd name="T2" fmla="*/ 0 h 129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299">
                    <a:moveTo>
                      <a:pt x="0" y="0"/>
                    </a:moveTo>
                    <a:lnTo>
                      <a:pt x="0" y="12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Line 10"/>
              <p:cNvSpPr>
                <a:spLocks noChangeShapeType="1"/>
              </p:cNvSpPr>
              <p:nvPr/>
            </p:nvSpPr>
            <p:spPr bwMode="auto">
              <a:xfrm>
                <a:off x="3827" y="1861"/>
                <a:ext cx="0" cy="1299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11"/>
              <p:cNvSpPr>
                <a:spLocks noChangeArrowheads="1"/>
              </p:cNvSpPr>
              <p:nvPr/>
            </p:nvSpPr>
            <p:spPr bwMode="auto">
              <a:xfrm>
                <a:off x="3779" y="1871"/>
                <a:ext cx="114" cy="1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3836" y="1861"/>
                <a:ext cx="0" cy="180"/>
              </a:xfrm>
              <a:custGeom>
                <a:avLst/>
                <a:gdLst>
                  <a:gd name="T0" fmla="*/ 180 h 180"/>
                  <a:gd name="T1" fmla="*/ 0 h 180"/>
                  <a:gd name="T2" fmla="*/ 180 h 18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80">
                    <a:moveTo>
                      <a:pt x="0" y="180"/>
                    </a:moveTo>
                    <a:lnTo>
                      <a:pt x="0" y="0"/>
                    </a:lnTo>
                    <a:lnTo>
                      <a:pt x="0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Line 13"/>
              <p:cNvSpPr>
                <a:spLocks noChangeShapeType="1"/>
              </p:cNvSpPr>
              <p:nvPr/>
            </p:nvSpPr>
            <p:spPr bwMode="auto">
              <a:xfrm flipV="1">
                <a:off x="3836" y="1861"/>
                <a:ext cx="0" cy="18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3798" y="1871"/>
                <a:ext cx="86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6"/>
              <p:cNvSpPr>
                <a:spLocks noEditPoints="1"/>
              </p:cNvSpPr>
              <p:nvPr/>
            </p:nvSpPr>
            <p:spPr bwMode="auto">
              <a:xfrm>
                <a:off x="3625" y="1150"/>
                <a:ext cx="439" cy="789"/>
              </a:xfrm>
              <a:custGeom>
                <a:avLst/>
                <a:gdLst>
                  <a:gd name="T0" fmla="*/ 90 w 185"/>
                  <a:gd name="T1" fmla="*/ 333 h 333"/>
                  <a:gd name="T2" fmla="*/ 79 w 185"/>
                  <a:gd name="T3" fmla="*/ 326 h 333"/>
                  <a:gd name="T4" fmla="*/ 10 w 185"/>
                  <a:gd name="T5" fmla="*/ 217 h 333"/>
                  <a:gd name="T6" fmla="*/ 76 w 185"/>
                  <a:gd name="T7" fmla="*/ 18 h 333"/>
                  <a:gd name="T8" fmla="*/ 90 w 185"/>
                  <a:gd name="T9" fmla="*/ 0 h 333"/>
                  <a:gd name="T10" fmla="*/ 104 w 185"/>
                  <a:gd name="T11" fmla="*/ 17 h 333"/>
                  <a:gd name="T12" fmla="*/ 173 w 185"/>
                  <a:gd name="T13" fmla="*/ 209 h 333"/>
                  <a:gd name="T14" fmla="*/ 99 w 185"/>
                  <a:gd name="T15" fmla="*/ 326 h 333"/>
                  <a:gd name="T16" fmla="*/ 90 w 185"/>
                  <a:gd name="T17" fmla="*/ 333 h 333"/>
                  <a:gd name="T18" fmla="*/ 91 w 185"/>
                  <a:gd name="T19" fmla="*/ 59 h 333"/>
                  <a:gd name="T20" fmla="*/ 46 w 185"/>
                  <a:gd name="T21" fmla="*/ 210 h 333"/>
                  <a:gd name="T22" fmla="*/ 89 w 185"/>
                  <a:gd name="T23" fmla="*/ 288 h 333"/>
                  <a:gd name="T24" fmla="*/ 137 w 185"/>
                  <a:gd name="T25" fmla="*/ 205 h 333"/>
                  <a:gd name="T26" fmla="*/ 91 w 185"/>
                  <a:gd name="T27" fmla="*/ 59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5" h="333">
                    <a:moveTo>
                      <a:pt x="90" y="333"/>
                    </a:moveTo>
                    <a:cubicBezTo>
                      <a:pt x="79" y="326"/>
                      <a:pt x="79" y="326"/>
                      <a:pt x="79" y="326"/>
                    </a:cubicBezTo>
                    <a:cubicBezTo>
                      <a:pt x="77" y="325"/>
                      <a:pt x="23" y="289"/>
                      <a:pt x="10" y="217"/>
                    </a:cubicBezTo>
                    <a:cubicBezTo>
                      <a:pt x="0" y="156"/>
                      <a:pt x="22" y="89"/>
                      <a:pt x="76" y="18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7" y="21"/>
                      <a:pt x="185" y="112"/>
                      <a:pt x="173" y="209"/>
                    </a:cubicBezTo>
                    <a:cubicBezTo>
                      <a:pt x="167" y="255"/>
                      <a:pt x="143" y="294"/>
                      <a:pt x="99" y="326"/>
                    </a:cubicBezTo>
                    <a:lnTo>
                      <a:pt x="90" y="333"/>
                    </a:lnTo>
                    <a:close/>
                    <a:moveTo>
                      <a:pt x="91" y="59"/>
                    </a:moveTo>
                    <a:cubicBezTo>
                      <a:pt x="53" y="114"/>
                      <a:pt x="38" y="165"/>
                      <a:pt x="46" y="210"/>
                    </a:cubicBezTo>
                    <a:cubicBezTo>
                      <a:pt x="52" y="250"/>
                      <a:pt x="76" y="276"/>
                      <a:pt x="89" y="288"/>
                    </a:cubicBezTo>
                    <a:cubicBezTo>
                      <a:pt x="117" y="265"/>
                      <a:pt x="133" y="237"/>
                      <a:pt x="137" y="205"/>
                    </a:cubicBezTo>
                    <a:cubicBezTo>
                      <a:pt x="144" y="147"/>
                      <a:pt x="111" y="88"/>
                      <a:pt x="9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3872" y="2205"/>
                <a:ext cx="126" cy="138"/>
              </a:xfrm>
              <a:custGeom>
                <a:avLst/>
                <a:gdLst>
                  <a:gd name="T0" fmla="*/ 0 w 126"/>
                  <a:gd name="T1" fmla="*/ 138 h 138"/>
                  <a:gd name="T2" fmla="*/ 126 w 126"/>
                  <a:gd name="T3" fmla="*/ 0 h 138"/>
                  <a:gd name="T4" fmla="*/ 0 w 126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138">
                    <a:moveTo>
                      <a:pt x="0" y="138"/>
                    </a:moveTo>
                    <a:lnTo>
                      <a:pt x="126" y="0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Line 18"/>
              <p:cNvSpPr>
                <a:spLocks noChangeShapeType="1"/>
              </p:cNvSpPr>
              <p:nvPr/>
            </p:nvSpPr>
            <p:spPr bwMode="auto">
              <a:xfrm flipV="1">
                <a:off x="3872" y="2205"/>
                <a:ext cx="126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3822" y="2177"/>
                <a:ext cx="188" cy="194"/>
              </a:xfrm>
              <a:custGeom>
                <a:avLst/>
                <a:gdLst>
                  <a:gd name="T0" fmla="*/ 62 w 188"/>
                  <a:gd name="T1" fmla="*/ 194 h 194"/>
                  <a:gd name="T2" fmla="*/ 0 w 188"/>
                  <a:gd name="T3" fmla="*/ 137 h 194"/>
                  <a:gd name="T4" fmla="*/ 124 w 188"/>
                  <a:gd name="T5" fmla="*/ 0 h 194"/>
                  <a:gd name="T6" fmla="*/ 188 w 188"/>
                  <a:gd name="T7" fmla="*/ 56 h 194"/>
                  <a:gd name="T8" fmla="*/ 62 w 188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94">
                    <a:moveTo>
                      <a:pt x="62" y="194"/>
                    </a:moveTo>
                    <a:lnTo>
                      <a:pt x="0" y="137"/>
                    </a:lnTo>
                    <a:lnTo>
                      <a:pt x="124" y="0"/>
                    </a:lnTo>
                    <a:lnTo>
                      <a:pt x="188" y="56"/>
                    </a:lnTo>
                    <a:lnTo>
                      <a:pt x="62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1"/>
              <p:cNvSpPr>
                <a:spLocks noEditPoints="1"/>
              </p:cNvSpPr>
              <p:nvPr/>
            </p:nvSpPr>
            <p:spPr bwMode="auto">
              <a:xfrm>
                <a:off x="3898" y="1662"/>
                <a:ext cx="580" cy="590"/>
              </a:xfrm>
              <a:custGeom>
                <a:avLst/>
                <a:gdLst>
                  <a:gd name="T0" fmla="*/ 58 w 244"/>
                  <a:gd name="T1" fmla="*/ 249 h 249"/>
                  <a:gd name="T2" fmla="*/ 32 w 244"/>
                  <a:gd name="T3" fmla="*/ 247 h 249"/>
                  <a:gd name="T4" fmla="*/ 19 w 244"/>
                  <a:gd name="T5" fmla="*/ 245 h 249"/>
                  <a:gd name="T6" fmla="*/ 16 w 244"/>
                  <a:gd name="T7" fmla="*/ 234 h 249"/>
                  <a:gd name="T8" fmla="*/ 39 w 244"/>
                  <a:gd name="T9" fmla="*/ 107 h 249"/>
                  <a:gd name="T10" fmla="*/ 222 w 244"/>
                  <a:gd name="T11" fmla="*/ 4 h 249"/>
                  <a:gd name="T12" fmla="*/ 244 w 244"/>
                  <a:gd name="T13" fmla="*/ 0 h 249"/>
                  <a:gd name="T14" fmla="*/ 244 w 244"/>
                  <a:gd name="T15" fmla="*/ 22 h 249"/>
                  <a:gd name="T16" fmla="*/ 218 w 244"/>
                  <a:gd name="T17" fmla="*/ 133 h 249"/>
                  <a:gd name="T18" fmla="*/ 58 w 244"/>
                  <a:gd name="T19" fmla="*/ 249 h 249"/>
                  <a:gd name="T20" fmla="*/ 49 w 244"/>
                  <a:gd name="T21" fmla="*/ 212 h 249"/>
                  <a:gd name="T22" fmla="*/ 58 w 244"/>
                  <a:gd name="T23" fmla="*/ 213 h 249"/>
                  <a:gd name="T24" fmla="*/ 185 w 244"/>
                  <a:gd name="T25" fmla="*/ 119 h 249"/>
                  <a:gd name="T26" fmla="*/ 205 w 244"/>
                  <a:gd name="T27" fmla="*/ 44 h 249"/>
                  <a:gd name="T28" fmla="*/ 70 w 244"/>
                  <a:gd name="T29" fmla="*/ 126 h 249"/>
                  <a:gd name="T30" fmla="*/ 49 w 244"/>
                  <a:gd name="T31" fmla="*/ 21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49">
                    <a:moveTo>
                      <a:pt x="58" y="249"/>
                    </a:moveTo>
                    <a:cubicBezTo>
                      <a:pt x="49" y="249"/>
                      <a:pt x="40" y="248"/>
                      <a:pt x="32" y="247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6" y="234"/>
                      <a:pt x="16" y="234"/>
                      <a:pt x="16" y="234"/>
                    </a:cubicBezTo>
                    <a:cubicBezTo>
                      <a:pt x="16" y="231"/>
                      <a:pt x="0" y="168"/>
                      <a:pt x="39" y="107"/>
                    </a:cubicBezTo>
                    <a:cubicBezTo>
                      <a:pt x="72" y="55"/>
                      <a:pt x="134" y="20"/>
                      <a:pt x="222" y="4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3" y="25"/>
                      <a:pt x="241" y="78"/>
                      <a:pt x="218" y="133"/>
                    </a:cubicBezTo>
                    <a:cubicBezTo>
                      <a:pt x="187" y="209"/>
                      <a:pt x="131" y="249"/>
                      <a:pt x="58" y="249"/>
                    </a:cubicBezTo>
                    <a:close/>
                    <a:moveTo>
                      <a:pt x="49" y="212"/>
                    </a:moveTo>
                    <a:cubicBezTo>
                      <a:pt x="52" y="212"/>
                      <a:pt x="55" y="213"/>
                      <a:pt x="58" y="213"/>
                    </a:cubicBezTo>
                    <a:cubicBezTo>
                      <a:pt x="116" y="213"/>
                      <a:pt x="159" y="181"/>
                      <a:pt x="185" y="119"/>
                    </a:cubicBezTo>
                    <a:cubicBezTo>
                      <a:pt x="197" y="91"/>
                      <a:pt x="203" y="63"/>
                      <a:pt x="205" y="44"/>
                    </a:cubicBezTo>
                    <a:cubicBezTo>
                      <a:pt x="140" y="60"/>
                      <a:pt x="94" y="87"/>
                      <a:pt x="70" y="126"/>
                    </a:cubicBezTo>
                    <a:cubicBezTo>
                      <a:pt x="48" y="159"/>
                      <a:pt x="47" y="194"/>
                      <a:pt x="49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3872" y="2788"/>
                <a:ext cx="126" cy="138"/>
              </a:xfrm>
              <a:custGeom>
                <a:avLst/>
                <a:gdLst>
                  <a:gd name="T0" fmla="*/ 0 w 126"/>
                  <a:gd name="T1" fmla="*/ 138 h 138"/>
                  <a:gd name="T2" fmla="*/ 126 w 126"/>
                  <a:gd name="T3" fmla="*/ 0 h 138"/>
                  <a:gd name="T4" fmla="*/ 0 w 126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6" h="138">
                    <a:moveTo>
                      <a:pt x="0" y="138"/>
                    </a:moveTo>
                    <a:lnTo>
                      <a:pt x="126" y="0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Line 23"/>
              <p:cNvSpPr>
                <a:spLocks noChangeShapeType="1"/>
              </p:cNvSpPr>
              <p:nvPr/>
            </p:nvSpPr>
            <p:spPr bwMode="auto">
              <a:xfrm flipV="1">
                <a:off x="3872" y="2788"/>
                <a:ext cx="126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24"/>
              <p:cNvSpPr>
                <a:spLocks/>
              </p:cNvSpPr>
              <p:nvPr/>
            </p:nvSpPr>
            <p:spPr bwMode="auto">
              <a:xfrm>
                <a:off x="3822" y="2760"/>
                <a:ext cx="188" cy="194"/>
              </a:xfrm>
              <a:custGeom>
                <a:avLst/>
                <a:gdLst>
                  <a:gd name="T0" fmla="*/ 62 w 188"/>
                  <a:gd name="T1" fmla="*/ 194 h 194"/>
                  <a:gd name="T2" fmla="*/ 0 w 188"/>
                  <a:gd name="T3" fmla="*/ 137 h 194"/>
                  <a:gd name="T4" fmla="*/ 124 w 188"/>
                  <a:gd name="T5" fmla="*/ 0 h 194"/>
                  <a:gd name="T6" fmla="*/ 188 w 188"/>
                  <a:gd name="T7" fmla="*/ 59 h 194"/>
                  <a:gd name="T8" fmla="*/ 62 w 188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94">
                    <a:moveTo>
                      <a:pt x="62" y="194"/>
                    </a:moveTo>
                    <a:lnTo>
                      <a:pt x="0" y="137"/>
                    </a:lnTo>
                    <a:lnTo>
                      <a:pt x="124" y="0"/>
                    </a:lnTo>
                    <a:lnTo>
                      <a:pt x="188" y="59"/>
                    </a:lnTo>
                    <a:lnTo>
                      <a:pt x="62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26"/>
              <p:cNvSpPr>
                <a:spLocks noEditPoints="1"/>
              </p:cNvSpPr>
              <p:nvPr/>
            </p:nvSpPr>
            <p:spPr bwMode="auto">
              <a:xfrm>
                <a:off x="3898" y="2245"/>
                <a:ext cx="580" cy="591"/>
              </a:xfrm>
              <a:custGeom>
                <a:avLst/>
                <a:gdLst>
                  <a:gd name="T0" fmla="*/ 58 w 244"/>
                  <a:gd name="T1" fmla="*/ 249 h 249"/>
                  <a:gd name="T2" fmla="*/ 32 w 244"/>
                  <a:gd name="T3" fmla="*/ 247 h 249"/>
                  <a:gd name="T4" fmla="*/ 19 w 244"/>
                  <a:gd name="T5" fmla="*/ 246 h 249"/>
                  <a:gd name="T6" fmla="*/ 16 w 244"/>
                  <a:gd name="T7" fmla="*/ 234 h 249"/>
                  <a:gd name="T8" fmla="*/ 39 w 244"/>
                  <a:gd name="T9" fmla="*/ 107 h 249"/>
                  <a:gd name="T10" fmla="*/ 222 w 244"/>
                  <a:gd name="T11" fmla="*/ 4 h 249"/>
                  <a:gd name="T12" fmla="*/ 244 w 244"/>
                  <a:gd name="T13" fmla="*/ 0 h 249"/>
                  <a:gd name="T14" fmla="*/ 244 w 244"/>
                  <a:gd name="T15" fmla="*/ 23 h 249"/>
                  <a:gd name="T16" fmla="*/ 218 w 244"/>
                  <a:gd name="T17" fmla="*/ 134 h 249"/>
                  <a:gd name="T18" fmla="*/ 58 w 244"/>
                  <a:gd name="T19" fmla="*/ 249 h 249"/>
                  <a:gd name="T20" fmla="*/ 49 w 244"/>
                  <a:gd name="T21" fmla="*/ 213 h 249"/>
                  <a:gd name="T22" fmla="*/ 58 w 244"/>
                  <a:gd name="T23" fmla="*/ 213 h 249"/>
                  <a:gd name="T24" fmla="*/ 205 w 244"/>
                  <a:gd name="T25" fmla="*/ 45 h 249"/>
                  <a:gd name="T26" fmla="*/ 70 w 244"/>
                  <a:gd name="T27" fmla="*/ 126 h 249"/>
                  <a:gd name="T28" fmla="*/ 49 w 244"/>
                  <a:gd name="T29" fmla="*/ 21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4" h="249">
                    <a:moveTo>
                      <a:pt x="58" y="249"/>
                    </a:moveTo>
                    <a:cubicBezTo>
                      <a:pt x="49" y="249"/>
                      <a:pt x="40" y="248"/>
                      <a:pt x="32" y="247"/>
                    </a:cubicBezTo>
                    <a:cubicBezTo>
                      <a:pt x="19" y="246"/>
                      <a:pt x="19" y="246"/>
                      <a:pt x="19" y="246"/>
                    </a:cubicBezTo>
                    <a:cubicBezTo>
                      <a:pt x="16" y="234"/>
                      <a:pt x="16" y="234"/>
                      <a:pt x="16" y="234"/>
                    </a:cubicBezTo>
                    <a:cubicBezTo>
                      <a:pt x="16" y="231"/>
                      <a:pt x="0" y="169"/>
                      <a:pt x="39" y="107"/>
                    </a:cubicBezTo>
                    <a:cubicBezTo>
                      <a:pt x="72" y="55"/>
                      <a:pt x="134" y="20"/>
                      <a:pt x="222" y="4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3"/>
                      <a:pt x="244" y="23"/>
                      <a:pt x="244" y="23"/>
                    </a:cubicBezTo>
                    <a:cubicBezTo>
                      <a:pt x="243" y="25"/>
                      <a:pt x="241" y="79"/>
                      <a:pt x="218" y="134"/>
                    </a:cubicBezTo>
                    <a:cubicBezTo>
                      <a:pt x="187" y="209"/>
                      <a:pt x="131" y="249"/>
                      <a:pt x="58" y="249"/>
                    </a:cubicBezTo>
                    <a:close/>
                    <a:moveTo>
                      <a:pt x="49" y="213"/>
                    </a:moveTo>
                    <a:cubicBezTo>
                      <a:pt x="52" y="213"/>
                      <a:pt x="55" y="213"/>
                      <a:pt x="58" y="213"/>
                    </a:cubicBezTo>
                    <a:cubicBezTo>
                      <a:pt x="170" y="213"/>
                      <a:pt x="198" y="96"/>
                      <a:pt x="205" y="45"/>
                    </a:cubicBezTo>
                    <a:cubicBezTo>
                      <a:pt x="140" y="60"/>
                      <a:pt x="94" y="87"/>
                      <a:pt x="70" y="126"/>
                    </a:cubicBezTo>
                    <a:cubicBezTo>
                      <a:pt x="48" y="160"/>
                      <a:pt x="47" y="195"/>
                      <a:pt x="49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auto">
              <a:xfrm>
                <a:off x="3699" y="2205"/>
                <a:ext cx="125" cy="138"/>
              </a:xfrm>
              <a:custGeom>
                <a:avLst/>
                <a:gdLst>
                  <a:gd name="T0" fmla="*/ 125 w 125"/>
                  <a:gd name="T1" fmla="*/ 138 h 138"/>
                  <a:gd name="T2" fmla="*/ 0 w 125"/>
                  <a:gd name="T3" fmla="*/ 0 h 138"/>
                  <a:gd name="T4" fmla="*/ 125 w 125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38">
                    <a:moveTo>
                      <a:pt x="125" y="138"/>
                    </a:moveTo>
                    <a:lnTo>
                      <a:pt x="0" y="0"/>
                    </a:lnTo>
                    <a:lnTo>
                      <a:pt x="125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Line 28"/>
              <p:cNvSpPr>
                <a:spLocks noChangeShapeType="1"/>
              </p:cNvSpPr>
              <p:nvPr/>
            </p:nvSpPr>
            <p:spPr bwMode="auto">
              <a:xfrm flipH="1" flipV="1">
                <a:off x="3699" y="2205"/>
                <a:ext cx="125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9"/>
              <p:cNvSpPr>
                <a:spLocks/>
              </p:cNvSpPr>
              <p:nvPr/>
            </p:nvSpPr>
            <p:spPr bwMode="auto">
              <a:xfrm>
                <a:off x="3668" y="2177"/>
                <a:ext cx="187" cy="194"/>
              </a:xfrm>
              <a:custGeom>
                <a:avLst/>
                <a:gdLst>
                  <a:gd name="T0" fmla="*/ 126 w 187"/>
                  <a:gd name="T1" fmla="*/ 194 h 194"/>
                  <a:gd name="T2" fmla="*/ 0 w 187"/>
                  <a:gd name="T3" fmla="*/ 56 h 194"/>
                  <a:gd name="T4" fmla="*/ 64 w 187"/>
                  <a:gd name="T5" fmla="*/ 0 h 194"/>
                  <a:gd name="T6" fmla="*/ 187 w 187"/>
                  <a:gd name="T7" fmla="*/ 137 h 194"/>
                  <a:gd name="T8" fmla="*/ 126 w 187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194">
                    <a:moveTo>
                      <a:pt x="126" y="194"/>
                    </a:moveTo>
                    <a:lnTo>
                      <a:pt x="0" y="56"/>
                    </a:lnTo>
                    <a:lnTo>
                      <a:pt x="64" y="0"/>
                    </a:lnTo>
                    <a:lnTo>
                      <a:pt x="187" y="137"/>
                    </a:lnTo>
                    <a:lnTo>
                      <a:pt x="126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31"/>
              <p:cNvSpPr>
                <a:spLocks noEditPoints="1"/>
              </p:cNvSpPr>
              <p:nvPr/>
            </p:nvSpPr>
            <p:spPr bwMode="auto">
              <a:xfrm>
                <a:off x="3200" y="1662"/>
                <a:ext cx="579" cy="598"/>
              </a:xfrm>
              <a:custGeom>
                <a:avLst/>
                <a:gdLst>
                  <a:gd name="T0" fmla="*/ 186 w 244"/>
                  <a:gd name="T1" fmla="*/ 252 h 252"/>
                  <a:gd name="T2" fmla="*/ 186 w 244"/>
                  <a:gd name="T3" fmla="*/ 252 h 252"/>
                  <a:gd name="T4" fmla="*/ 26 w 244"/>
                  <a:gd name="T5" fmla="*/ 135 h 252"/>
                  <a:gd name="T6" fmla="*/ 0 w 244"/>
                  <a:gd name="T7" fmla="*/ 23 h 252"/>
                  <a:gd name="T8" fmla="*/ 0 w 244"/>
                  <a:gd name="T9" fmla="*/ 0 h 252"/>
                  <a:gd name="T10" fmla="*/ 22 w 244"/>
                  <a:gd name="T11" fmla="*/ 4 h 252"/>
                  <a:gd name="T12" fmla="*/ 205 w 244"/>
                  <a:gd name="T13" fmla="*/ 107 h 252"/>
                  <a:gd name="T14" fmla="*/ 228 w 244"/>
                  <a:gd name="T15" fmla="*/ 234 h 252"/>
                  <a:gd name="T16" fmla="*/ 225 w 244"/>
                  <a:gd name="T17" fmla="*/ 246 h 252"/>
                  <a:gd name="T18" fmla="*/ 212 w 244"/>
                  <a:gd name="T19" fmla="*/ 249 h 252"/>
                  <a:gd name="T20" fmla="*/ 186 w 244"/>
                  <a:gd name="T21" fmla="*/ 252 h 252"/>
                  <a:gd name="T22" fmla="*/ 39 w 244"/>
                  <a:gd name="T23" fmla="*/ 46 h 252"/>
                  <a:gd name="T24" fmla="*/ 186 w 244"/>
                  <a:gd name="T25" fmla="*/ 216 h 252"/>
                  <a:gd name="T26" fmla="*/ 186 w 244"/>
                  <a:gd name="T27" fmla="*/ 216 h 252"/>
                  <a:gd name="T28" fmla="*/ 195 w 244"/>
                  <a:gd name="T29" fmla="*/ 214 h 252"/>
                  <a:gd name="T30" fmla="*/ 174 w 244"/>
                  <a:gd name="T31" fmla="*/ 127 h 252"/>
                  <a:gd name="T32" fmla="*/ 39 w 244"/>
                  <a:gd name="T33" fmla="*/ 46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52">
                    <a:moveTo>
                      <a:pt x="186" y="252"/>
                    </a:moveTo>
                    <a:cubicBezTo>
                      <a:pt x="186" y="252"/>
                      <a:pt x="186" y="252"/>
                      <a:pt x="186" y="252"/>
                    </a:cubicBezTo>
                    <a:cubicBezTo>
                      <a:pt x="113" y="252"/>
                      <a:pt x="57" y="210"/>
                      <a:pt x="26" y="135"/>
                    </a:cubicBezTo>
                    <a:cubicBezTo>
                      <a:pt x="3" y="80"/>
                      <a:pt x="1" y="25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10" y="20"/>
                      <a:pt x="172" y="55"/>
                      <a:pt x="205" y="107"/>
                    </a:cubicBezTo>
                    <a:cubicBezTo>
                      <a:pt x="244" y="169"/>
                      <a:pt x="228" y="231"/>
                      <a:pt x="228" y="234"/>
                    </a:cubicBezTo>
                    <a:cubicBezTo>
                      <a:pt x="225" y="246"/>
                      <a:pt x="225" y="246"/>
                      <a:pt x="225" y="246"/>
                    </a:cubicBezTo>
                    <a:cubicBezTo>
                      <a:pt x="212" y="249"/>
                      <a:pt x="212" y="249"/>
                      <a:pt x="212" y="249"/>
                    </a:cubicBezTo>
                    <a:cubicBezTo>
                      <a:pt x="204" y="250"/>
                      <a:pt x="195" y="252"/>
                      <a:pt x="186" y="252"/>
                    </a:cubicBezTo>
                    <a:close/>
                    <a:moveTo>
                      <a:pt x="39" y="46"/>
                    </a:moveTo>
                    <a:cubicBezTo>
                      <a:pt x="46" y="97"/>
                      <a:pt x="74" y="216"/>
                      <a:pt x="186" y="216"/>
                    </a:cubicBezTo>
                    <a:cubicBezTo>
                      <a:pt x="186" y="216"/>
                      <a:pt x="186" y="216"/>
                      <a:pt x="186" y="216"/>
                    </a:cubicBezTo>
                    <a:cubicBezTo>
                      <a:pt x="189" y="216"/>
                      <a:pt x="192" y="214"/>
                      <a:pt x="195" y="214"/>
                    </a:cubicBezTo>
                    <a:cubicBezTo>
                      <a:pt x="197" y="196"/>
                      <a:pt x="196" y="161"/>
                      <a:pt x="174" y="127"/>
                    </a:cubicBezTo>
                    <a:cubicBezTo>
                      <a:pt x="150" y="89"/>
                      <a:pt x="104" y="61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auto">
              <a:xfrm>
                <a:off x="3699" y="2788"/>
                <a:ext cx="125" cy="138"/>
              </a:xfrm>
              <a:custGeom>
                <a:avLst/>
                <a:gdLst>
                  <a:gd name="T0" fmla="*/ 125 w 125"/>
                  <a:gd name="T1" fmla="*/ 138 h 138"/>
                  <a:gd name="T2" fmla="*/ 0 w 125"/>
                  <a:gd name="T3" fmla="*/ 0 h 138"/>
                  <a:gd name="T4" fmla="*/ 125 w 125"/>
                  <a:gd name="T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" h="138">
                    <a:moveTo>
                      <a:pt x="125" y="138"/>
                    </a:moveTo>
                    <a:lnTo>
                      <a:pt x="0" y="0"/>
                    </a:lnTo>
                    <a:lnTo>
                      <a:pt x="125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Line 33"/>
              <p:cNvSpPr>
                <a:spLocks noChangeShapeType="1"/>
              </p:cNvSpPr>
              <p:nvPr/>
            </p:nvSpPr>
            <p:spPr bwMode="auto">
              <a:xfrm flipH="1" flipV="1">
                <a:off x="3699" y="2788"/>
                <a:ext cx="125" cy="1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auto">
              <a:xfrm>
                <a:off x="3668" y="2760"/>
                <a:ext cx="187" cy="194"/>
              </a:xfrm>
              <a:custGeom>
                <a:avLst/>
                <a:gdLst>
                  <a:gd name="T0" fmla="*/ 126 w 187"/>
                  <a:gd name="T1" fmla="*/ 194 h 194"/>
                  <a:gd name="T2" fmla="*/ 0 w 187"/>
                  <a:gd name="T3" fmla="*/ 59 h 194"/>
                  <a:gd name="T4" fmla="*/ 64 w 187"/>
                  <a:gd name="T5" fmla="*/ 0 h 194"/>
                  <a:gd name="T6" fmla="*/ 187 w 187"/>
                  <a:gd name="T7" fmla="*/ 137 h 194"/>
                  <a:gd name="T8" fmla="*/ 126 w 187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194">
                    <a:moveTo>
                      <a:pt x="126" y="194"/>
                    </a:moveTo>
                    <a:lnTo>
                      <a:pt x="0" y="59"/>
                    </a:lnTo>
                    <a:lnTo>
                      <a:pt x="64" y="0"/>
                    </a:lnTo>
                    <a:lnTo>
                      <a:pt x="187" y="137"/>
                    </a:lnTo>
                    <a:lnTo>
                      <a:pt x="126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36"/>
              <p:cNvSpPr>
                <a:spLocks noEditPoints="1"/>
              </p:cNvSpPr>
              <p:nvPr/>
            </p:nvSpPr>
            <p:spPr bwMode="auto">
              <a:xfrm>
                <a:off x="3200" y="2248"/>
                <a:ext cx="579" cy="600"/>
              </a:xfrm>
              <a:custGeom>
                <a:avLst/>
                <a:gdLst>
                  <a:gd name="T0" fmla="*/ 186 w 244"/>
                  <a:gd name="T1" fmla="*/ 253 h 253"/>
                  <a:gd name="T2" fmla="*/ 186 w 244"/>
                  <a:gd name="T3" fmla="*/ 253 h 253"/>
                  <a:gd name="T4" fmla="*/ 26 w 244"/>
                  <a:gd name="T5" fmla="*/ 135 h 253"/>
                  <a:gd name="T6" fmla="*/ 0 w 244"/>
                  <a:gd name="T7" fmla="*/ 23 h 253"/>
                  <a:gd name="T8" fmla="*/ 0 w 244"/>
                  <a:gd name="T9" fmla="*/ 0 h 253"/>
                  <a:gd name="T10" fmla="*/ 22 w 244"/>
                  <a:gd name="T11" fmla="*/ 4 h 253"/>
                  <a:gd name="T12" fmla="*/ 205 w 244"/>
                  <a:gd name="T13" fmla="*/ 106 h 253"/>
                  <a:gd name="T14" fmla="*/ 228 w 244"/>
                  <a:gd name="T15" fmla="*/ 233 h 253"/>
                  <a:gd name="T16" fmla="*/ 225 w 244"/>
                  <a:gd name="T17" fmla="*/ 245 h 253"/>
                  <a:gd name="T18" fmla="*/ 212 w 244"/>
                  <a:gd name="T19" fmla="*/ 249 h 253"/>
                  <a:gd name="T20" fmla="*/ 186 w 244"/>
                  <a:gd name="T21" fmla="*/ 253 h 253"/>
                  <a:gd name="T22" fmla="*/ 39 w 244"/>
                  <a:gd name="T23" fmla="*/ 46 h 253"/>
                  <a:gd name="T24" fmla="*/ 186 w 244"/>
                  <a:gd name="T25" fmla="*/ 217 h 253"/>
                  <a:gd name="T26" fmla="*/ 186 w 244"/>
                  <a:gd name="T27" fmla="*/ 217 h 253"/>
                  <a:gd name="T28" fmla="*/ 195 w 244"/>
                  <a:gd name="T29" fmla="*/ 214 h 253"/>
                  <a:gd name="T30" fmla="*/ 174 w 244"/>
                  <a:gd name="T31" fmla="*/ 128 h 253"/>
                  <a:gd name="T32" fmla="*/ 39 w 244"/>
                  <a:gd name="T33" fmla="*/ 4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53">
                    <a:moveTo>
                      <a:pt x="186" y="253"/>
                    </a:moveTo>
                    <a:cubicBezTo>
                      <a:pt x="186" y="253"/>
                      <a:pt x="186" y="253"/>
                      <a:pt x="186" y="253"/>
                    </a:cubicBezTo>
                    <a:cubicBezTo>
                      <a:pt x="113" y="253"/>
                      <a:pt x="57" y="211"/>
                      <a:pt x="26" y="135"/>
                    </a:cubicBezTo>
                    <a:cubicBezTo>
                      <a:pt x="3" y="80"/>
                      <a:pt x="1" y="25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10" y="20"/>
                      <a:pt x="172" y="54"/>
                      <a:pt x="205" y="106"/>
                    </a:cubicBezTo>
                    <a:cubicBezTo>
                      <a:pt x="244" y="168"/>
                      <a:pt x="228" y="231"/>
                      <a:pt x="228" y="233"/>
                    </a:cubicBezTo>
                    <a:cubicBezTo>
                      <a:pt x="225" y="245"/>
                      <a:pt x="225" y="245"/>
                      <a:pt x="225" y="245"/>
                    </a:cubicBezTo>
                    <a:cubicBezTo>
                      <a:pt x="212" y="249"/>
                      <a:pt x="212" y="249"/>
                      <a:pt x="212" y="249"/>
                    </a:cubicBezTo>
                    <a:cubicBezTo>
                      <a:pt x="204" y="250"/>
                      <a:pt x="195" y="253"/>
                      <a:pt x="186" y="253"/>
                    </a:cubicBezTo>
                    <a:close/>
                    <a:moveTo>
                      <a:pt x="39" y="46"/>
                    </a:moveTo>
                    <a:cubicBezTo>
                      <a:pt x="46" y="97"/>
                      <a:pt x="74" y="217"/>
                      <a:pt x="186" y="217"/>
                    </a:cubicBezTo>
                    <a:cubicBezTo>
                      <a:pt x="186" y="217"/>
                      <a:pt x="186" y="217"/>
                      <a:pt x="186" y="217"/>
                    </a:cubicBezTo>
                    <a:cubicBezTo>
                      <a:pt x="189" y="217"/>
                      <a:pt x="192" y="214"/>
                      <a:pt x="195" y="214"/>
                    </a:cubicBezTo>
                    <a:cubicBezTo>
                      <a:pt x="197" y="196"/>
                      <a:pt x="196" y="161"/>
                      <a:pt x="174" y="128"/>
                    </a:cubicBezTo>
                    <a:cubicBezTo>
                      <a:pt x="150" y="89"/>
                      <a:pt x="104" y="62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1280840" y="735481"/>
              <a:ext cx="911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+mj-lt"/>
                </a:rPr>
                <a:t>One Earth</a:t>
              </a:r>
            </a:p>
          </p:txBody>
        </p:sp>
      </p:grpSp>
      <p:cxnSp>
        <p:nvCxnSpPr>
          <p:cNvPr id="58" name="Straight Connector 57"/>
          <p:cNvCxnSpPr/>
          <p:nvPr userDrawn="1"/>
        </p:nvCxnSpPr>
        <p:spPr>
          <a:xfrm flipH="1">
            <a:off x="11724762" y="1465346"/>
            <a:ext cx="34593" cy="388037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83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9521" y="5415381"/>
            <a:ext cx="5257527" cy="531561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БЕЛКИНА ЮЛИЯ ЮРЬЕВНА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68749" y="5859766"/>
            <a:ext cx="497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заместитель директора</a:t>
            </a:r>
          </a:p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МБОУ </a:t>
            </a:r>
            <a:r>
              <a:rPr lang="ru-RU" sz="2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«СОШ № 29 г. Белгорода» </a:t>
            </a:r>
          </a:p>
        </p:txBody>
      </p:sp>
      <p:sp>
        <p:nvSpPr>
          <p:cNvPr id="7" name="Rectangle 6"/>
          <p:cNvSpPr/>
          <p:nvPr/>
        </p:nvSpPr>
        <p:spPr>
          <a:xfrm>
            <a:off x="8231772" y="3089303"/>
            <a:ext cx="1879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+mj-lt"/>
                <a:cs typeface="Poppins" panose="00000500000000000000" pitchFamily="2" charset="0"/>
              </a:rPr>
              <a:t>We're Friendly</a:t>
            </a:r>
          </a:p>
        </p:txBody>
      </p:sp>
      <p:sp>
        <p:nvSpPr>
          <p:cNvPr id="8" name="Rectangle 7"/>
          <p:cNvSpPr/>
          <p:nvPr/>
        </p:nvSpPr>
        <p:spPr>
          <a:xfrm>
            <a:off x="8231773" y="3397084"/>
            <a:ext cx="2191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dolor sit </a:t>
            </a: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diam.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301783" y="3116353"/>
            <a:ext cx="599936" cy="506955"/>
            <a:chOff x="2151063" y="2751138"/>
            <a:chExt cx="1608138" cy="1358900"/>
          </a:xfrm>
          <a:solidFill>
            <a:schemeClr val="accent1">
              <a:lumMod val="75000"/>
              <a:lumOff val="25000"/>
            </a:schemeClr>
          </a:solidFill>
          <a:effectLst/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2151063" y="2751138"/>
              <a:ext cx="1608138" cy="1358900"/>
            </a:xfrm>
            <a:custGeom>
              <a:avLst/>
              <a:gdLst>
                <a:gd name="T0" fmla="*/ 496 w 540"/>
                <a:gd name="T1" fmla="*/ 0 h 457"/>
                <a:gd name="T2" fmla="*/ 43 w 540"/>
                <a:gd name="T3" fmla="*/ 0 h 457"/>
                <a:gd name="T4" fmla="*/ 0 w 540"/>
                <a:gd name="T5" fmla="*/ 44 h 457"/>
                <a:gd name="T6" fmla="*/ 0 w 540"/>
                <a:gd name="T7" fmla="*/ 331 h 457"/>
                <a:gd name="T8" fmla="*/ 43 w 540"/>
                <a:gd name="T9" fmla="*/ 374 h 457"/>
                <a:gd name="T10" fmla="*/ 232 w 540"/>
                <a:gd name="T11" fmla="*/ 374 h 457"/>
                <a:gd name="T12" fmla="*/ 232 w 540"/>
                <a:gd name="T13" fmla="*/ 440 h 457"/>
                <a:gd name="T14" fmla="*/ 168 w 540"/>
                <a:gd name="T15" fmla="*/ 440 h 457"/>
                <a:gd name="T16" fmla="*/ 168 w 540"/>
                <a:gd name="T17" fmla="*/ 457 h 457"/>
                <a:gd name="T18" fmla="*/ 372 w 540"/>
                <a:gd name="T19" fmla="*/ 457 h 457"/>
                <a:gd name="T20" fmla="*/ 372 w 540"/>
                <a:gd name="T21" fmla="*/ 440 h 457"/>
                <a:gd name="T22" fmla="*/ 308 w 540"/>
                <a:gd name="T23" fmla="*/ 440 h 457"/>
                <a:gd name="T24" fmla="*/ 308 w 540"/>
                <a:gd name="T25" fmla="*/ 374 h 457"/>
                <a:gd name="T26" fmla="*/ 496 w 540"/>
                <a:gd name="T27" fmla="*/ 374 h 457"/>
                <a:gd name="T28" fmla="*/ 540 w 540"/>
                <a:gd name="T29" fmla="*/ 331 h 457"/>
                <a:gd name="T30" fmla="*/ 540 w 540"/>
                <a:gd name="T31" fmla="*/ 44 h 457"/>
                <a:gd name="T32" fmla="*/ 496 w 540"/>
                <a:gd name="T33" fmla="*/ 0 h 457"/>
                <a:gd name="T34" fmla="*/ 290 w 540"/>
                <a:gd name="T35" fmla="*/ 440 h 457"/>
                <a:gd name="T36" fmla="*/ 249 w 540"/>
                <a:gd name="T37" fmla="*/ 440 h 457"/>
                <a:gd name="T38" fmla="*/ 249 w 540"/>
                <a:gd name="T39" fmla="*/ 374 h 457"/>
                <a:gd name="T40" fmla="*/ 290 w 540"/>
                <a:gd name="T41" fmla="*/ 374 h 457"/>
                <a:gd name="T42" fmla="*/ 290 w 540"/>
                <a:gd name="T43" fmla="*/ 440 h 457"/>
                <a:gd name="T44" fmla="*/ 522 w 540"/>
                <a:gd name="T45" fmla="*/ 331 h 457"/>
                <a:gd name="T46" fmla="*/ 496 w 540"/>
                <a:gd name="T47" fmla="*/ 357 h 457"/>
                <a:gd name="T48" fmla="*/ 43 w 540"/>
                <a:gd name="T49" fmla="*/ 357 h 457"/>
                <a:gd name="T50" fmla="*/ 17 w 540"/>
                <a:gd name="T51" fmla="*/ 331 h 457"/>
                <a:gd name="T52" fmla="*/ 17 w 540"/>
                <a:gd name="T53" fmla="*/ 44 h 457"/>
                <a:gd name="T54" fmla="*/ 43 w 540"/>
                <a:gd name="T55" fmla="*/ 18 h 457"/>
                <a:gd name="T56" fmla="*/ 496 w 540"/>
                <a:gd name="T57" fmla="*/ 18 h 457"/>
                <a:gd name="T58" fmla="*/ 522 w 540"/>
                <a:gd name="T59" fmla="*/ 44 h 457"/>
                <a:gd name="T60" fmla="*/ 522 w 540"/>
                <a:gd name="T61" fmla="*/ 33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0" h="457">
                  <a:moveTo>
                    <a:pt x="49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55"/>
                    <a:pt x="19" y="374"/>
                    <a:pt x="43" y="374"/>
                  </a:cubicBezTo>
                  <a:cubicBezTo>
                    <a:pt x="232" y="374"/>
                    <a:pt x="232" y="374"/>
                    <a:pt x="232" y="374"/>
                  </a:cubicBezTo>
                  <a:cubicBezTo>
                    <a:pt x="232" y="440"/>
                    <a:pt x="232" y="440"/>
                    <a:pt x="232" y="440"/>
                  </a:cubicBezTo>
                  <a:cubicBezTo>
                    <a:pt x="168" y="440"/>
                    <a:pt x="168" y="440"/>
                    <a:pt x="168" y="440"/>
                  </a:cubicBezTo>
                  <a:cubicBezTo>
                    <a:pt x="168" y="457"/>
                    <a:pt x="168" y="457"/>
                    <a:pt x="168" y="457"/>
                  </a:cubicBezTo>
                  <a:cubicBezTo>
                    <a:pt x="372" y="457"/>
                    <a:pt x="372" y="457"/>
                    <a:pt x="372" y="457"/>
                  </a:cubicBezTo>
                  <a:cubicBezTo>
                    <a:pt x="372" y="440"/>
                    <a:pt x="372" y="440"/>
                    <a:pt x="372" y="440"/>
                  </a:cubicBezTo>
                  <a:cubicBezTo>
                    <a:pt x="308" y="440"/>
                    <a:pt x="308" y="440"/>
                    <a:pt x="308" y="440"/>
                  </a:cubicBezTo>
                  <a:cubicBezTo>
                    <a:pt x="308" y="374"/>
                    <a:pt x="308" y="374"/>
                    <a:pt x="308" y="374"/>
                  </a:cubicBezTo>
                  <a:cubicBezTo>
                    <a:pt x="496" y="374"/>
                    <a:pt x="496" y="374"/>
                    <a:pt x="496" y="374"/>
                  </a:cubicBezTo>
                  <a:cubicBezTo>
                    <a:pt x="520" y="374"/>
                    <a:pt x="540" y="355"/>
                    <a:pt x="540" y="331"/>
                  </a:cubicBezTo>
                  <a:cubicBezTo>
                    <a:pt x="540" y="44"/>
                    <a:pt x="540" y="44"/>
                    <a:pt x="540" y="44"/>
                  </a:cubicBezTo>
                  <a:cubicBezTo>
                    <a:pt x="540" y="20"/>
                    <a:pt x="520" y="0"/>
                    <a:pt x="496" y="0"/>
                  </a:cubicBezTo>
                  <a:close/>
                  <a:moveTo>
                    <a:pt x="290" y="440"/>
                  </a:moveTo>
                  <a:cubicBezTo>
                    <a:pt x="249" y="440"/>
                    <a:pt x="249" y="440"/>
                    <a:pt x="249" y="440"/>
                  </a:cubicBezTo>
                  <a:cubicBezTo>
                    <a:pt x="249" y="374"/>
                    <a:pt x="249" y="374"/>
                    <a:pt x="249" y="374"/>
                  </a:cubicBezTo>
                  <a:cubicBezTo>
                    <a:pt x="290" y="374"/>
                    <a:pt x="290" y="374"/>
                    <a:pt x="290" y="374"/>
                  </a:cubicBezTo>
                  <a:lnTo>
                    <a:pt x="290" y="440"/>
                  </a:lnTo>
                  <a:close/>
                  <a:moveTo>
                    <a:pt x="522" y="331"/>
                  </a:moveTo>
                  <a:cubicBezTo>
                    <a:pt x="522" y="345"/>
                    <a:pt x="510" y="357"/>
                    <a:pt x="496" y="357"/>
                  </a:cubicBezTo>
                  <a:cubicBezTo>
                    <a:pt x="43" y="357"/>
                    <a:pt x="43" y="357"/>
                    <a:pt x="43" y="357"/>
                  </a:cubicBezTo>
                  <a:cubicBezTo>
                    <a:pt x="29" y="357"/>
                    <a:pt x="17" y="345"/>
                    <a:pt x="17" y="331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29"/>
                    <a:pt x="29" y="18"/>
                    <a:pt x="43" y="18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510" y="18"/>
                    <a:pt x="522" y="29"/>
                    <a:pt x="522" y="44"/>
                  </a:cubicBezTo>
                  <a:lnTo>
                    <a:pt x="522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2306638" y="2998788"/>
              <a:ext cx="1303338" cy="723900"/>
            </a:xfrm>
            <a:custGeom>
              <a:avLst/>
              <a:gdLst>
                <a:gd name="T0" fmla="*/ 429 w 438"/>
                <a:gd name="T1" fmla="*/ 0 h 244"/>
                <a:gd name="T2" fmla="*/ 390 w 438"/>
                <a:gd name="T3" fmla="*/ 0 h 244"/>
                <a:gd name="T4" fmla="*/ 390 w 438"/>
                <a:gd name="T5" fmla="*/ 18 h 244"/>
                <a:gd name="T6" fmla="*/ 405 w 438"/>
                <a:gd name="T7" fmla="*/ 18 h 244"/>
                <a:gd name="T8" fmla="*/ 307 w 438"/>
                <a:gd name="T9" fmla="*/ 101 h 244"/>
                <a:gd name="T10" fmla="*/ 294 w 438"/>
                <a:gd name="T11" fmla="*/ 98 h 244"/>
                <a:gd name="T12" fmla="*/ 274 w 438"/>
                <a:gd name="T13" fmla="*/ 106 h 244"/>
                <a:gd name="T14" fmla="*/ 251 w 438"/>
                <a:gd name="T15" fmla="*/ 97 h 244"/>
                <a:gd name="T16" fmla="*/ 225 w 438"/>
                <a:gd name="T17" fmla="*/ 72 h 244"/>
                <a:gd name="T18" fmla="*/ 199 w 438"/>
                <a:gd name="T19" fmla="*/ 98 h 244"/>
                <a:gd name="T20" fmla="*/ 205 w 438"/>
                <a:gd name="T21" fmla="*/ 115 h 244"/>
                <a:gd name="T22" fmla="*/ 182 w 438"/>
                <a:gd name="T23" fmla="*/ 162 h 244"/>
                <a:gd name="T24" fmla="*/ 179 w 438"/>
                <a:gd name="T25" fmla="*/ 162 h 244"/>
                <a:gd name="T26" fmla="*/ 160 w 438"/>
                <a:gd name="T27" fmla="*/ 170 h 244"/>
                <a:gd name="T28" fmla="*/ 123 w 438"/>
                <a:gd name="T29" fmla="*/ 147 h 244"/>
                <a:gd name="T30" fmla="*/ 124 w 438"/>
                <a:gd name="T31" fmla="*/ 143 h 244"/>
                <a:gd name="T32" fmla="*/ 98 w 438"/>
                <a:gd name="T33" fmla="*/ 117 h 244"/>
                <a:gd name="T34" fmla="*/ 72 w 438"/>
                <a:gd name="T35" fmla="*/ 143 h 244"/>
                <a:gd name="T36" fmla="*/ 75 w 438"/>
                <a:gd name="T37" fmla="*/ 157 h 244"/>
                <a:gd name="T38" fmla="*/ 0 w 438"/>
                <a:gd name="T39" fmla="*/ 231 h 244"/>
                <a:gd name="T40" fmla="*/ 12 w 438"/>
                <a:gd name="T41" fmla="*/ 244 h 244"/>
                <a:gd name="T42" fmla="*/ 88 w 438"/>
                <a:gd name="T43" fmla="*/ 168 h 244"/>
                <a:gd name="T44" fmla="*/ 97 w 438"/>
                <a:gd name="T45" fmla="*/ 169 h 244"/>
                <a:gd name="T46" fmla="*/ 115 w 438"/>
                <a:gd name="T47" fmla="*/ 162 h 244"/>
                <a:gd name="T48" fmla="*/ 153 w 438"/>
                <a:gd name="T49" fmla="*/ 185 h 244"/>
                <a:gd name="T50" fmla="*/ 153 w 438"/>
                <a:gd name="T51" fmla="*/ 188 h 244"/>
                <a:gd name="T52" fmla="*/ 179 w 438"/>
                <a:gd name="T53" fmla="*/ 214 h 244"/>
                <a:gd name="T54" fmla="*/ 205 w 438"/>
                <a:gd name="T55" fmla="*/ 188 h 244"/>
                <a:gd name="T56" fmla="*/ 198 w 438"/>
                <a:gd name="T57" fmla="*/ 170 h 244"/>
                <a:gd name="T58" fmla="*/ 220 w 438"/>
                <a:gd name="T59" fmla="*/ 124 h 244"/>
                <a:gd name="T60" fmla="*/ 225 w 438"/>
                <a:gd name="T61" fmla="*/ 124 h 244"/>
                <a:gd name="T62" fmla="*/ 246 w 438"/>
                <a:gd name="T63" fmla="*/ 113 h 244"/>
                <a:gd name="T64" fmla="*/ 268 w 438"/>
                <a:gd name="T65" fmla="*/ 122 h 244"/>
                <a:gd name="T66" fmla="*/ 268 w 438"/>
                <a:gd name="T67" fmla="*/ 124 h 244"/>
                <a:gd name="T68" fmla="*/ 294 w 438"/>
                <a:gd name="T69" fmla="*/ 150 h 244"/>
                <a:gd name="T70" fmla="*/ 320 w 438"/>
                <a:gd name="T71" fmla="*/ 124 h 244"/>
                <a:gd name="T72" fmla="*/ 318 w 438"/>
                <a:gd name="T73" fmla="*/ 114 h 244"/>
                <a:gd name="T74" fmla="*/ 420 w 438"/>
                <a:gd name="T75" fmla="*/ 28 h 244"/>
                <a:gd name="T76" fmla="*/ 420 w 438"/>
                <a:gd name="T77" fmla="*/ 49 h 244"/>
                <a:gd name="T78" fmla="*/ 438 w 438"/>
                <a:gd name="T79" fmla="*/ 49 h 244"/>
                <a:gd name="T80" fmla="*/ 438 w 438"/>
                <a:gd name="T81" fmla="*/ 9 h 244"/>
                <a:gd name="T82" fmla="*/ 429 w 438"/>
                <a:gd name="T83" fmla="*/ 0 h 244"/>
                <a:gd name="T84" fmla="*/ 97 w 438"/>
                <a:gd name="T85" fmla="*/ 152 h 244"/>
                <a:gd name="T86" fmla="*/ 88 w 438"/>
                <a:gd name="T87" fmla="*/ 143 h 244"/>
                <a:gd name="T88" fmla="*/ 97 w 438"/>
                <a:gd name="T89" fmla="*/ 134 h 244"/>
                <a:gd name="T90" fmla="*/ 106 w 438"/>
                <a:gd name="T91" fmla="*/ 143 h 244"/>
                <a:gd name="T92" fmla="*/ 97 w 438"/>
                <a:gd name="T93" fmla="*/ 152 h 244"/>
                <a:gd name="T94" fmla="*/ 179 w 438"/>
                <a:gd name="T95" fmla="*/ 196 h 244"/>
                <a:gd name="T96" fmla="*/ 170 w 438"/>
                <a:gd name="T97" fmla="*/ 188 h 244"/>
                <a:gd name="T98" fmla="*/ 179 w 438"/>
                <a:gd name="T99" fmla="*/ 179 h 244"/>
                <a:gd name="T100" fmla="*/ 188 w 438"/>
                <a:gd name="T101" fmla="*/ 188 h 244"/>
                <a:gd name="T102" fmla="*/ 179 w 438"/>
                <a:gd name="T103" fmla="*/ 196 h 244"/>
                <a:gd name="T104" fmla="*/ 225 w 438"/>
                <a:gd name="T105" fmla="*/ 106 h 244"/>
                <a:gd name="T106" fmla="*/ 216 w 438"/>
                <a:gd name="T107" fmla="*/ 98 h 244"/>
                <a:gd name="T108" fmla="*/ 225 w 438"/>
                <a:gd name="T109" fmla="*/ 89 h 244"/>
                <a:gd name="T110" fmla="*/ 234 w 438"/>
                <a:gd name="T111" fmla="*/ 98 h 244"/>
                <a:gd name="T112" fmla="*/ 225 w 438"/>
                <a:gd name="T113" fmla="*/ 106 h 244"/>
                <a:gd name="T114" fmla="*/ 294 w 438"/>
                <a:gd name="T115" fmla="*/ 132 h 244"/>
                <a:gd name="T116" fmla="*/ 285 w 438"/>
                <a:gd name="T117" fmla="*/ 123 h 244"/>
                <a:gd name="T118" fmla="*/ 294 w 438"/>
                <a:gd name="T119" fmla="*/ 114 h 244"/>
                <a:gd name="T120" fmla="*/ 303 w 438"/>
                <a:gd name="T121" fmla="*/ 123 h 244"/>
                <a:gd name="T122" fmla="*/ 294 w 438"/>
                <a:gd name="T123" fmla="*/ 1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8" h="244">
                  <a:moveTo>
                    <a:pt x="429" y="0"/>
                  </a:moveTo>
                  <a:cubicBezTo>
                    <a:pt x="390" y="0"/>
                    <a:pt x="390" y="0"/>
                    <a:pt x="390" y="0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405" y="18"/>
                    <a:pt x="405" y="18"/>
                    <a:pt x="405" y="18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3" y="99"/>
                    <a:pt x="299" y="98"/>
                    <a:pt x="294" y="98"/>
                  </a:cubicBezTo>
                  <a:cubicBezTo>
                    <a:pt x="286" y="98"/>
                    <a:pt x="279" y="101"/>
                    <a:pt x="274" y="106"/>
                  </a:cubicBezTo>
                  <a:cubicBezTo>
                    <a:pt x="251" y="97"/>
                    <a:pt x="251" y="97"/>
                    <a:pt x="251" y="97"/>
                  </a:cubicBezTo>
                  <a:cubicBezTo>
                    <a:pt x="250" y="83"/>
                    <a:pt x="239" y="72"/>
                    <a:pt x="225" y="72"/>
                  </a:cubicBezTo>
                  <a:cubicBezTo>
                    <a:pt x="210" y="72"/>
                    <a:pt x="199" y="84"/>
                    <a:pt x="199" y="98"/>
                  </a:cubicBezTo>
                  <a:cubicBezTo>
                    <a:pt x="199" y="105"/>
                    <a:pt x="201" y="111"/>
                    <a:pt x="205" y="11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1" y="162"/>
                    <a:pt x="180" y="162"/>
                    <a:pt x="179" y="162"/>
                  </a:cubicBezTo>
                  <a:cubicBezTo>
                    <a:pt x="172" y="162"/>
                    <a:pt x="165" y="165"/>
                    <a:pt x="160" y="170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23" y="146"/>
                    <a:pt x="124" y="144"/>
                    <a:pt x="124" y="143"/>
                  </a:cubicBezTo>
                  <a:cubicBezTo>
                    <a:pt x="124" y="129"/>
                    <a:pt x="112" y="117"/>
                    <a:pt x="98" y="117"/>
                  </a:cubicBezTo>
                  <a:cubicBezTo>
                    <a:pt x="83" y="117"/>
                    <a:pt x="72" y="129"/>
                    <a:pt x="72" y="143"/>
                  </a:cubicBezTo>
                  <a:cubicBezTo>
                    <a:pt x="72" y="148"/>
                    <a:pt x="73" y="153"/>
                    <a:pt x="75" y="15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91" y="169"/>
                    <a:pt x="94" y="169"/>
                    <a:pt x="97" y="169"/>
                  </a:cubicBezTo>
                  <a:cubicBezTo>
                    <a:pt x="104" y="169"/>
                    <a:pt x="110" y="166"/>
                    <a:pt x="115" y="162"/>
                  </a:cubicBezTo>
                  <a:cubicBezTo>
                    <a:pt x="153" y="185"/>
                    <a:pt x="153" y="185"/>
                    <a:pt x="153" y="185"/>
                  </a:cubicBezTo>
                  <a:cubicBezTo>
                    <a:pt x="153" y="186"/>
                    <a:pt x="153" y="187"/>
                    <a:pt x="153" y="188"/>
                  </a:cubicBezTo>
                  <a:cubicBezTo>
                    <a:pt x="153" y="202"/>
                    <a:pt x="164" y="214"/>
                    <a:pt x="179" y="214"/>
                  </a:cubicBezTo>
                  <a:cubicBezTo>
                    <a:pt x="193" y="214"/>
                    <a:pt x="205" y="202"/>
                    <a:pt x="205" y="188"/>
                  </a:cubicBezTo>
                  <a:cubicBezTo>
                    <a:pt x="205" y="181"/>
                    <a:pt x="202" y="175"/>
                    <a:pt x="198" y="170"/>
                  </a:cubicBezTo>
                  <a:cubicBezTo>
                    <a:pt x="220" y="124"/>
                    <a:pt x="220" y="124"/>
                    <a:pt x="220" y="124"/>
                  </a:cubicBezTo>
                  <a:cubicBezTo>
                    <a:pt x="222" y="124"/>
                    <a:pt x="223" y="124"/>
                    <a:pt x="225" y="124"/>
                  </a:cubicBezTo>
                  <a:cubicBezTo>
                    <a:pt x="234" y="124"/>
                    <a:pt x="241" y="120"/>
                    <a:pt x="246" y="113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8" y="123"/>
                    <a:pt x="268" y="123"/>
                    <a:pt x="268" y="124"/>
                  </a:cubicBezTo>
                  <a:cubicBezTo>
                    <a:pt x="268" y="138"/>
                    <a:pt x="280" y="150"/>
                    <a:pt x="294" y="150"/>
                  </a:cubicBezTo>
                  <a:cubicBezTo>
                    <a:pt x="308" y="150"/>
                    <a:pt x="320" y="138"/>
                    <a:pt x="320" y="124"/>
                  </a:cubicBezTo>
                  <a:cubicBezTo>
                    <a:pt x="320" y="120"/>
                    <a:pt x="319" y="117"/>
                    <a:pt x="318" y="114"/>
                  </a:cubicBezTo>
                  <a:cubicBezTo>
                    <a:pt x="420" y="28"/>
                    <a:pt x="420" y="28"/>
                    <a:pt x="420" y="28"/>
                  </a:cubicBezTo>
                  <a:cubicBezTo>
                    <a:pt x="420" y="49"/>
                    <a:pt x="420" y="49"/>
                    <a:pt x="420" y="49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8" y="9"/>
                    <a:pt x="438" y="9"/>
                    <a:pt x="438" y="9"/>
                  </a:cubicBezTo>
                  <a:cubicBezTo>
                    <a:pt x="438" y="4"/>
                    <a:pt x="434" y="0"/>
                    <a:pt x="429" y="0"/>
                  </a:cubicBezTo>
                  <a:close/>
                  <a:moveTo>
                    <a:pt x="97" y="152"/>
                  </a:moveTo>
                  <a:cubicBezTo>
                    <a:pt x="92" y="152"/>
                    <a:pt x="88" y="148"/>
                    <a:pt x="88" y="143"/>
                  </a:cubicBezTo>
                  <a:cubicBezTo>
                    <a:pt x="88" y="138"/>
                    <a:pt x="92" y="134"/>
                    <a:pt x="97" y="134"/>
                  </a:cubicBezTo>
                  <a:cubicBezTo>
                    <a:pt x="102" y="134"/>
                    <a:pt x="106" y="138"/>
                    <a:pt x="106" y="143"/>
                  </a:cubicBezTo>
                  <a:cubicBezTo>
                    <a:pt x="106" y="148"/>
                    <a:pt x="102" y="152"/>
                    <a:pt x="97" y="152"/>
                  </a:cubicBezTo>
                  <a:close/>
                  <a:moveTo>
                    <a:pt x="179" y="196"/>
                  </a:moveTo>
                  <a:cubicBezTo>
                    <a:pt x="174" y="196"/>
                    <a:pt x="170" y="192"/>
                    <a:pt x="170" y="188"/>
                  </a:cubicBezTo>
                  <a:cubicBezTo>
                    <a:pt x="170" y="183"/>
                    <a:pt x="174" y="179"/>
                    <a:pt x="179" y="179"/>
                  </a:cubicBezTo>
                  <a:cubicBezTo>
                    <a:pt x="184" y="179"/>
                    <a:pt x="188" y="183"/>
                    <a:pt x="188" y="188"/>
                  </a:cubicBezTo>
                  <a:cubicBezTo>
                    <a:pt x="188" y="193"/>
                    <a:pt x="184" y="196"/>
                    <a:pt x="179" y="196"/>
                  </a:cubicBezTo>
                  <a:close/>
                  <a:moveTo>
                    <a:pt x="225" y="106"/>
                  </a:moveTo>
                  <a:cubicBezTo>
                    <a:pt x="220" y="106"/>
                    <a:pt x="216" y="102"/>
                    <a:pt x="216" y="98"/>
                  </a:cubicBezTo>
                  <a:cubicBezTo>
                    <a:pt x="216" y="93"/>
                    <a:pt x="220" y="89"/>
                    <a:pt x="225" y="89"/>
                  </a:cubicBezTo>
                  <a:cubicBezTo>
                    <a:pt x="230" y="89"/>
                    <a:pt x="234" y="93"/>
                    <a:pt x="234" y="98"/>
                  </a:cubicBezTo>
                  <a:cubicBezTo>
                    <a:pt x="234" y="102"/>
                    <a:pt x="230" y="106"/>
                    <a:pt x="225" y="106"/>
                  </a:cubicBezTo>
                  <a:close/>
                  <a:moveTo>
                    <a:pt x="294" y="132"/>
                  </a:moveTo>
                  <a:cubicBezTo>
                    <a:pt x="289" y="132"/>
                    <a:pt x="285" y="128"/>
                    <a:pt x="285" y="123"/>
                  </a:cubicBezTo>
                  <a:cubicBezTo>
                    <a:pt x="285" y="118"/>
                    <a:pt x="289" y="114"/>
                    <a:pt x="294" y="114"/>
                  </a:cubicBezTo>
                  <a:cubicBezTo>
                    <a:pt x="299" y="114"/>
                    <a:pt x="303" y="118"/>
                    <a:pt x="303" y="123"/>
                  </a:cubicBezTo>
                  <a:cubicBezTo>
                    <a:pt x="303" y="128"/>
                    <a:pt x="299" y="132"/>
                    <a:pt x="294" y="1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8231772" y="4992830"/>
            <a:ext cx="1792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+mj-lt"/>
                <a:cs typeface="Poppins" panose="00000500000000000000" pitchFamily="2" charset="0"/>
              </a:rPr>
              <a:t>We're Trusted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31773" y="5300611"/>
            <a:ext cx="2191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dolor sit </a:t>
            </a: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25000"/>
                    <a:lumOff val="7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accent1">
                    <a:lumMod val="25000"/>
                    <a:lumOff val="75000"/>
                  </a:schemeClr>
                </a:solidFill>
              </a:rPr>
              <a:t> diam.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300826" y="5020360"/>
            <a:ext cx="600528" cy="506362"/>
            <a:chOff x="6883116" y="4781908"/>
            <a:chExt cx="1609725" cy="1357313"/>
          </a:xfrm>
          <a:solidFill>
            <a:schemeClr val="accent1">
              <a:lumMod val="75000"/>
              <a:lumOff val="25000"/>
            </a:schemeClr>
          </a:solidFill>
          <a:effectLst/>
        </p:grpSpPr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7348253" y="4908908"/>
              <a:ext cx="676275" cy="844550"/>
            </a:xfrm>
            <a:custGeom>
              <a:avLst/>
              <a:gdLst>
                <a:gd name="T0" fmla="*/ 152 w 227"/>
                <a:gd name="T1" fmla="*/ 153 h 284"/>
                <a:gd name="T2" fmla="*/ 146 w 227"/>
                <a:gd name="T3" fmla="*/ 148 h 284"/>
                <a:gd name="T4" fmla="*/ 177 w 227"/>
                <a:gd name="T5" fmla="*/ 66 h 284"/>
                <a:gd name="T6" fmla="*/ 158 w 227"/>
                <a:gd name="T7" fmla="*/ 16 h 284"/>
                <a:gd name="T8" fmla="*/ 114 w 227"/>
                <a:gd name="T9" fmla="*/ 0 h 284"/>
                <a:gd name="T10" fmla="*/ 69 w 227"/>
                <a:gd name="T11" fmla="*/ 16 h 284"/>
                <a:gd name="T12" fmla="*/ 50 w 227"/>
                <a:gd name="T13" fmla="*/ 66 h 284"/>
                <a:gd name="T14" fmla="*/ 81 w 227"/>
                <a:gd name="T15" fmla="*/ 148 h 284"/>
                <a:gd name="T16" fmla="*/ 75 w 227"/>
                <a:gd name="T17" fmla="*/ 153 h 284"/>
                <a:gd name="T18" fmla="*/ 7 w 227"/>
                <a:gd name="T19" fmla="*/ 184 h 284"/>
                <a:gd name="T20" fmla="*/ 8 w 227"/>
                <a:gd name="T21" fmla="*/ 263 h 284"/>
                <a:gd name="T22" fmla="*/ 34 w 227"/>
                <a:gd name="T23" fmla="*/ 284 h 284"/>
                <a:gd name="T24" fmla="*/ 193 w 227"/>
                <a:gd name="T25" fmla="*/ 284 h 284"/>
                <a:gd name="T26" fmla="*/ 219 w 227"/>
                <a:gd name="T27" fmla="*/ 263 h 284"/>
                <a:gd name="T28" fmla="*/ 219 w 227"/>
                <a:gd name="T29" fmla="*/ 184 h 284"/>
                <a:gd name="T30" fmla="*/ 152 w 227"/>
                <a:gd name="T31" fmla="*/ 153 h 284"/>
                <a:gd name="T32" fmla="*/ 68 w 227"/>
                <a:gd name="T33" fmla="*/ 66 h 284"/>
                <a:gd name="T34" fmla="*/ 81 w 227"/>
                <a:gd name="T35" fmla="*/ 29 h 284"/>
                <a:gd name="T36" fmla="*/ 112 w 227"/>
                <a:gd name="T37" fmla="*/ 18 h 284"/>
                <a:gd name="T38" fmla="*/ 113 w 227"/>
                <a:gd name="T39" fmla="*/ 18 h 284"/>
                <a:gd name="T40" fmla="*/ 114 w 227"/>
                <a:gd name="T41" fmla="*/ 18 h 284"/>
                <a:gd name="T42" fmla="*/ 146 w 227"/>
                <a:gd name="T43" fmla="*/ 29 h 284"/>
                <a:gd name="T44" fmla="*/ 159 w 227"/>
                <a:gd name="T45" fmla="*/ 66 h 284"/>
                <a:gd name="T46" fmla="*/ 130 w 227"/>
                <a:gd name="T47" fmla="*/ 138 h 284"/>
                <a:gd name="T48" fmla="*/ 128 w 227"/>
                <a:gd name="T49" fmla="*/ 140 h 284"/>
                <a:gd name="T50" fmla="*/ 126 w 227"/>
                <a:gd name="T51" fmla="*/ 140 h 284"/>
                <a:gd name="T52" fmla="*/ 122 w 227"/>
                <a:gd name="T53" fmla="*/ 142 h 284"/>
                <a:gd name="T54" fmla="*/ 122 w 227"/>
                <a:gd name="T55" fmla="*/ 142 h 284"/>
                <a:gd name="T56" fmla="*/ 105 w 227"/>
                <a:gd name="T57" fmla="*/ 142 h 284"/>
                <a:gd name="T58" fmla="*/ 105 w 227"/>
                <a:gd name="T59" fmla="*/ 142 h 284"/>
                <a:gd name="T60" fmla="*/ 101 w 227"/>
                <a:gd name="T61" fmla="*/ 140 h 284"/>
                <a:gd name="T62" fmla="*/ 100 w 227"/>
                <a:gd name="T63" fmla="*/ 140 h 284"/>
                <a:gd name="T64" fmla="*/ 97 w 227"/>
                <a:gd name="T65" fmla="*/ 138 h 284"/>
                <a:gd name="T66" fmla="*/ 68 w 227"/>
                <a:gd name="T67" fmla="*/ 66 h 284"/>
                <a:gd name="T68" fmla="*/ 202 w 227"/>
                <a:gd name="T69" fmla="*/ 259 h 284"/>
                <a:gd name="T70" fmla="*/ 194 w 227"/>
                <a:gd name="T71" fmla="*/ 266 h 284"/>
                <a:gd name="T72" fmla="*/ 34 w 227"/>
                <a:gd name="T73" fmla="*/ 266 h 284"/>
                <a:gd name="T74" fmla="*/ 25 w 227"/>
                <a:gd name="T75" fmla="*/ 259 h 284"/>
                <a:gd name="T76" fmla="*/ 22 w 227"/>
                <a:gd name="T77" fmla="*/ 193 h 284"/>
                <a:gd name="T78" fmla="*/ 79 w 227"/>
                <a:gd name="T79" fmla="*/ 170 h 284"/>
                <a:gd name="T80" fmla="*/ 96 w 227"/>
                <a:gd name="T81" fmla="*/ 157 h 284"/>
                <a:gd name="T82" fmla="*/ 99 w 227"/>
                <a:gd name="T83" fmla="*/ 158 h 284"/>
                <a:gd name="T84" fmla="*/ 101 w 227"/>
                <a:gd name="T85" fmla="*/ 158 h 284"/>
                <a:gd name="T86" fmla="*/ 104 w 227"/>
                <a:gd name="T87" fmla="*/ 159 h 284"/>
                <a:gd name="T88" fmla="*/ 106 w 227"/>
                <a:gd name="T89" fmla="*/ 160 h 284"/>
                <a:gd name="T90" fmla="*/ 109 w 227"/>
                <a:gd name="T91" fmla="*/ 160 h 284"/>
                <a:gd name="T92" fmla="*/ 111 w 227"/>
                <a:gd name="T93" fmla="*/ 160 h 284"/>
                <a:gd name="T94" fmla="*/ 114 w 227"/>
                <a:gd name="T95" fmla="*/ 160 h 284"/>
                <a:gd name="T96" fmla="*/ 116 w 227"/>
                <a:gd name="T97" fmla="*/ 160 h 284"/>
                <a:gd name="T98" fmla="*/ 118 w 227"/>
                <a:gd name="T99" fmla="*/ 160 h 284"/>
                <a:gd name="T100" fmla="*/ 121 w 227"/>
                <a:gd name="T101" fmla="*/ 160 h 284"/>
                <a:gd name="T102" fmla="*/ 124 w 227"/>
                <a:gd name="T103" fmla="*/ 159 h 284"/>
                <a:gd name="T104" fmla="*/ 126 w 227"/>
                <a:gd name="T105" fmla="*/ 158 h 284"/>
                <a:gd name="T106" fmla="*/ 128 w 227"/>
                <a:gd name="T107" fmla="*/ 158 h 284"/>
                <a:gd name="T108" fmla="*/ 131 w 227"/>
                <a:gd name="T109" fmla="*/ 157 h 284"/>
                <a:gd name="T110" fmla="*/ 148 w 227"/>
                <a:gd name="T111" fmla="*/ 170 h 284"/>
                <a:gd name="T112" fmla="*/ 205 w 227"/>
                <a:gd name="T113" fmla="*/ 193 h 284"/>
                <a:gd name="T114" fmla="*/ 205 w 227"/>
                <a:gd name="T115" fmla="*/ 193 h 284"/>
                <a:gd name="T116" fmla="*/ 202 w 227"/>
                <a:gd name="T117" fmla="*/ 25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7" h="284">
                  <a:moveTo>
                    <a:pt x="152" y="153"/>
                  </a:moveTo>
                  <a:cubicBezTo>
                    <a:pt x="150" y="152"/>
                    <a:pt x="148" y="150"/>
                    <a:pt x="146" y="148"/>
                  </a:cubicBezTo>
                  <a:cubicBezTo>
                    <a:pt x="164" y="134"/>
                    <a:pt x="177" y="106"/>
                    <a:pt x="177" y="66"/>
                  </a:cubicBezTo>
                  <a:cubicBezTo>
                    <a:pt x="177" y="44"/>
                    <a:pt x="171" y="28"/>
                    <a:pt x="158" y="16"/>
                  </a:cubicBezTo>
                  <a:cubicBezTo>
                    <a:pt x="141" y="0"/>
                    <a:pt x="117" y="0"/>
                    <a:pt x="114" y="0"/>
                  </a:cubicBezTo>
                  <a:cubicBezTo>
                    <a:pt x="110" y="0"/>
                    <a:pt x="86" y="0"/>
                    <a:pt x="69" y="16"/>
                  </a:cubicBezTo>
                  <a:cubicBezTo>
                    <a:pt x="56" y="28"/>
                    <a:pt x="50" y="44"/>
                    <a:pt x="50" y="66"/>
                  </a:cubicBezTo>
                  <a:cubicBezTo>
                    <a:pt x="50" y="106"/>
                    <a:pt x="64" y="134"/>
                    <a:pt x="81" y="148"/>
                  </a:cubicBezTo>
                  <a:cubicBezTo>
                    <a:pt x="80" y="151"/>
                    <a:pt x="78" y="152"/>
                    <a:pt x="75" y="153"/>
                  </a:cubicBezTo>
                  <a:cubicBezTo>
                    <a:pt x="38" y="161"/>
                    <a:pt x="15" y="171"/>
                    <a:pt x="7" y="184"/>
                  </a:cubicBezTo>
                  <a:cubicBezTo>
                    <a:pt x="0" y="196"/>
                    <a:pt x="0" y="223"/>
                    <a:pt x="8" y="263"/>
                  </a:cubicBezTo>
                  <a:cubicBezTo>
                    <a:pt x="10" y="275"/>
                    <a:pt x="21" y="284"/>
                    <a:pt x="34" y="284"/>
                  </a:cubicBezTo>
                  <a:cubicBezTo>
                    <a:pt x="193" y="284"/>
                    <a:pt x="193" y="284"/>
                    <a:pt x="193" y="284"/>
                  </a:cubicBezTo>
                  <a:cubicBezTo>
                    <a:pt x="205" y="284"/>
                    <a:pt x="216" y="275"/>
                    <a:pt x="219" y="263"/>
                  </a:cubicBezTo>
                  <a:cubicBezTo>
                    <a:pt x="227" y="223"/>
                    <a:pt x="227" y="196"/>
                    <a:pt x="219" y="184"/>
                  </a:cubicBezTo>
                  <a:cubicBezTo>
                    <a:pt x="212" y="171"/>
                    <a:pt x="189" y="161"/>
                    <a:pt x="152" y="153"/>
                  </a:cubicBezTo>
                  <a:close/>
                  <a:moveTo>
                    <a:pt x="68" y="66"/>
                  </a:moveTo>
                  <a:cubicBezTo>
                    <a:pt x="68" y="50"/>
                    <a:pt x="72" y="37"/>
                    <a:pt x="81" y="29"/>
                  </a:cubicBezTo>
                  <a:cubicBezTo>
                    <a:pt x="92" y="18"/>
                    <a:pt x="109" y="18"/>
                    <a:pt x="112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33" y="17"/>
                    <a:pt x="146" y="29"/>
                  </a:cubicBezTo>
                  <a:cubicBezTo>
                    <a:pt x="155" y="37"/>
                    <a:pt x="159" y="50"/>
                    <a:pt x="159" y="66"/>
                  </a:cubicBezTo>
                  <a:cubicBezTo>
                    <a:pt x="159" y="106"/>
                    <a:pt x="145" y="129"/>
                    <a:pt x="130" y="138"/>
                  </a:cubicBezTo>
                  <a:cubicBezTo>
                    <a:pt x="130" y="138"/>
                    <a:pt x="128" y="139"/>
                    <a:pt x="128" y="140"/>
                  </a:cubicBezTo>
                  <a:cubicBezTo>
                    <a:pt x="127" y="140"/>
                    <a:pt x="127" y="140"/>
                    <a:pt x="126" y="140"/>
                  </a:cubicBezTo>
                  <a:cubicBezTo>
                    <a:pt x="125" y="141"/>
                    <a:pt x="124" y="142"/>
                    <a:pt x="122" y="142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16" y="144"/>
                    <a:pt x="111" y="144"/>
                    <a:pt x="105" y="142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4" y="142"/>
                    <a:pt x="102" y="141"/>
                    <a:pt x="101" y="140"/>
                  </a:cubicBezTo>
                  <a:cubicBezTo>
                    <a:pt x="101" y="140"/>
                    <a:pt x="100" y="140"/>
                    <a:pt x="100" y="140"/>
                  </a:cubicBezTo>
                  <a:cubicBezTo>
                    <a:pt x="99" y="139"/>
                    <a:pt x="98" y="138"/>
                    <a:pt x="97" y="138"/>
                  </a:cubicBezTo>
                  <a:cubicBezTo>
                    <a:pt x="82" y="129"/>
                    <a:pt x="68" y="106"/>
                    <a:pt x="68" y="66"/>
                  </a:cubicBezTo>
                  <a:close/>
                  <a:moveTo>
                    <a:pt x="202" y="259"/>
                  </a:moveTo>
                  <a:cubicBezTo>
                    <a:pt x="202" y="263"/>
                    <a:pt x="198" y="266"/>
                    <a:pt x="194" y="266"/>
                  </a:cubicBezTo>
                  <a:cubicBezTo>
                    <a:pt x="34" y="266"/>
                    <a:pt x="34" y="266"/>
                    <a:pt x="34" y="266"/>
                  </a:cubicBezTo>
                  <a:cubicBezTo>
                    <a:pt x="30" y="266"/>
                    <a:pt x="26" y="263"/>
                    <a:pt x="25" y="259"/>
                  </a:cubicBezTo>
                  <a:cubicBezTo>
                    <a:pt x="17" y="220"/>
                    <a:pt x="19" y="199"/>
                    <a:pt x="22" y="193"/>
                  </a:cubicBezTo>
                  <a:cubicBezTo>
                    <a:pt x="26" y="187"/>
                    <a:pt x="43" y="178"/>
                    <a:pt x="79" y="170"/>
                  </a:cubicBezTo>
                  <a:cubicBezTo>
                    <a:pt x="86" y="168"/>
                    <a:pt x="92" y="163"/>
                    <a:pt x="96" y="157"/>
                  </a:cubicBezTo>
                  <a:cubicBezTo>
                    <a:pt x="97" y="158"/>
                    <a:pt x="98" y="158"/>
                    <a:pt x="99" y="158"/>
                  </a:cubicBezTo>
                  <a:cubicBezTo>
                    <a:pt x="100" y="158"/>
                    <a:pt x="100" y="158"/>
                    <a:pt x="101" y="158"/>
                  </a:cubicBezTo>
                  <a:cubicBezTo>
                    <a:pt x="102" y="159"/>
                    <a:pt x="103" y="159"/>
                    <a:pt x="104" y="159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07" y="160"/>
                    <a:pt x="108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2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7" y="160"/>
                    <a:pt x="118" y="160"/>
                    <a:pt x="118" y="160"/>
                  </a:cubicBezTo>
                  <a:cubicBezTo>
                    <a:pt x="119" y="160"/>
                    <a:pt x="120" y="160"/>
                    <a:pt x="121" y="160"/>
                  </a:cubicBezTo>
                  <a:cubicBezTo>
                    <a:pt x="122" y="160"/>
                    <a:pt x="123" y="159"/>
                    <a:pt x="124" y="159"/>
                  </a:cubicBezTo>
                  <a:cubicBezTo>
                    <a:pt x="124" y="159"/>
                    <a:pt x="126" y="159"/>
                    <a:pt x="126" y="158"/>
                  </a:cubicBezTo>
                  <a:cubicBezTo>
                    <a:pt x="127" y="158"/>
                    <a:pt x="128" y="158"/>
                    <a:pt x="128" y="158"/>
                  </a:cubicBezTo>
                  <a:cubicBezTo>
                    <a:pt x="129" y="158"/>
                    <a:pt x="130" y="158"/>
                    <a:pt x="131" y="157"/>
                  </a:cubicBezTo>
                  <a:cubicBezTo>
                    <a:pt x="134" y="164"/>
                    <a:pt x="141" y="168"/>
                    <a:pt x="148" y="170"/>
                  </a:cubicBezTo>
                  <a:cubicBezTo>
                    <a:pt x="184" y="177"/>
                    <a:pt x="201" y="187"/>
                    <a:pt x="205" y="193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9" y="199"/>
                    <a:pt x="210" y="220"/>
                    <a:pt x="202" y="2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6883116" y="4781908"/>
              <a:ext cx="1609725" cy="1357313"/>
            </a:xfrm>
            <a:custGeom>
              <a:avLst/>
              <a:gdLst>
                <a:gd name="T0" fmla="*/ 496 w 540"/>
                <a:gd name="T1" fmla="*/ 0 h 457"/>
                <a:gd name="T2" fmla="*/ 43 w 540"/>
                <a:gd name="T3" fmla="*/ 0 h 457"/>
                <a:gd name="T4" fmla="*/ 0 w 540"/>
                <a:gd name="T5" fmla="*/ 43 h 457"/>
                <a:gd name="T6" fmla="*/ 0 w 540"/>
                <a:gd name="T7" fmla="*/ 330 h 457"/>
                <a:gd name="T8" fmla="*/ 43 w 540"/>
                <a:gd name="T9" fmla="*/ 374 h 457"/>
                <a:gd name="T10" fmla="*/ 232 w 540"/>
                <a:gd name="T11" fmla="*/ 374 h 457"/>
                <a:gd name="T12" fmla="*/ 232 w 540"/>
                <a:gd name="T13" fmla="*/ 439 h 457"/>
                <a:gd name="T14" fmla="*/ 168 w 540"/>
                <a:gd name="T15" fmla="*/ 439 h 457"/>
                <a:gd name="T16" fmla="*/ 168 w 540"/>
                <a:gd name="T17" fmla="*/ 457 h 457"/>
                <a:gd name="T18" fmla="*/ 372 w 540"/>
                <a:gd name="T19" fmla="*/ 457 h 457"/>
                <a:gd name="T20" fmla="*/ 372 w 540"/>
                <a:gd name="T21" fmla="*/ 439 h 457"/>
                <a:gd name="T22" fmla="*/ 308 w 540"/>
                <a:gd name="T23" fmla="*/ 439 h 457"/>
                <a:gd name="T24" fmla="*/ 308 w 540"/>
                <a:gd name="T25" fmla="*/ 374 h 457"/>
                <a:gd name="T26" fmla="*/ 496 w 540"/>
                <a:gd name="T27" fmla="*/ 374 h 457"/>
                <a:gd name="T28" fmla="*/ 540 w 540"/>
                <a:gd name="T29" fmla="*/ 330 h 457"/>
                <a:gd name="T30" fmla="*/ 540 w 540"/>
                <a:gd name="T31" fmla="*/ 43 h 457"/>
                <a:gd name="T32" fmla="*/ 496 w 540"/>
                <a:gd name="T33" fmla="*/ 0 h 457"/>
                <a:gd name="T34" fmla="*/ 290 w 540"/>
                <a:gd name="T35" fmla="*/ 439 h 457"/>
                <a:gd name="T36" fmla="*/ 249 w 540"/>
                <a:gd name="T37" fmla="*/ 439 h 457"/>
                <a:gd name="T38" fmla="*/ 249 w 540"/>
                <a:gd name="T39" fmla="*/ 373 h 457"/>
                <a:gd name="T40" fmla="*/ 290 w 540"/>
                <a:gd name="T41" fmla="*/ 373 h 457"/>
                <a:gd name="T42" fmla="*/ 290 w 540"/>
                <a:gd name="T43" fmla="*/ 439 h 457"/>
                <a:gd name="T44" fmla="*/ 522 w 540"/>
                <a:gd name="T45" fmla="*/ 330 h 457"/>
                <a:gd name="T46" fmla="*/ 496 w 540"/>
                <a:gd name="T47" fmla="*/ 356 h 457"/>
                <a:gd name="T48" fmla="*/ 43 w 540"/>
                <a:gd name="T49" fmla="*/ 356 h 457"/>
                <a:gd name="T50" fmla="*/ 17 w 540"/>
                <a:gd name="T51" fmla="*/ 330 h 457"/>
                <a:gd name="T52" fmla="*/ 17 w 540"/>
                <a:gd name="T53" fmla="*/ 43 h 457"/>
                <a:gd name="T54" fmla="*/ 43 w 540"/>
                <a:gd name="T55" fmla="*/ 17 h 457"/>
                <a:gd name="T56" fmla="*/ 496 w 540"/>
                <a:gd name="T57" fmla="*/ 17 h 457"/>
                <a:gd name="T58" fmla="*/ 522 w 540"/>
                <a:gd name="T59" fmla="*/ 43 h 457"/>
                <a:gd name="T60" fmla="*/ 522 w 540"/>
                <a:gd name="T61" fmla="*/ 33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0" h="457">
                  <a:moveTo>
                    <a:pt x="49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54"/>
                    <a:pt x="19" y="374"/>
                    <a:pt x="43" y="374"/>
                  </a:cubicBezTo>
                  <a:cubicBezTo>
                    <a:pt x="232" y="374"/>
                    <a:pt x="232" y="374"/>
                    <a:pt x="232" y="374"/>
                  </a:cubicBezTo>
                  <a:cubicBezTo>
                    <a:pt x="232" y="439"/>
                    <a:pt x="232" y="439"/>
                    <a:pt x="232" y="439"/>
                  </a:cubicBezTo>
                  <a:cubicBezTo>
                    <a:pt x="168" y="439"/>
                    <a:pt x="168" y="439"/>
                    <a:pt x="168" y="439"/>
                  </a:cubicBezTo>
                  <a:cubicBezTo>
                    <a:pt x="168" y="457"/>
                    <a:pt x="168" y="457"/>
                    <a:pt x="168" y="457"/>
                  </a:cubicBezTo>
                  <a:cubicBezTo>
                    <a:pt x="372" y="457"/>
                    <a:pt x="372" y="457"/>
                    <a:pt x="372" y="457"/>
                  </a:cubicBezTo>
                  <a:cubicBezTo>
                    <a:pt x="372" y="439"/>
                    <a:pt x="372" y="439"/>
                    <a:pt x="372" y="439"/>
                  </a:cubicBezTo>
                  <a:cubicBezTo>
                    <a:pt x="308" y="439"/>
                    <a:pt x="308" y="439"/>
                    <a:pt x="308" y="439"/>
                  </a:cubicBezTo>
                  <a:cubicBezTo>
                    <a:pt x="308" y="374"/>
                    <a:pt x="308" y="374"/>
                    <a:pt x="308" y="374"/>
                  </a:cubicBezTo>
                  <a:cubicBezTo>
                    <a:pt x="496" y="374"/>
                    <a:pt x="496" y="374"/>
                    <a:pt x="496" y="374"/>
                  </a:cubicBezTo>
                  <a:cubicBezTo>
                    <a:pt x="520" y="374"/>
                    <a:pt x="540" y="354"/>
                    <a:pt x="540" y="330"/>
                  </a:cubicBezTo>
                  <a:cubicBezTo>
                    <a:pt x="540" y="43"/>
                    <a:pt x="540" y="43"/>
                    <a:pt x="540" y="43"/>
                  </a:cubicBezTo>
                  <a:cubicBezTo>
                    <a:pt x="540" y="19"/>
                    <a:pt x="520" y="0"/>
                    <a:pt x="496" y="0"/>
                  </a:cubicBezTo>
                  <a:close/>
                  <a:moveTo>
                    <a:pt x="290" y="439"/>
                  </a:moveTo>
                  <a:cubicBezTo>
                    <a:pt x="249" y="439"/>
                    <a:pt x="249" y="439"/>
                    <a:pt x="249" y="439"/>
                  </a:cubicBezTo>
                  <a:cubicBezTo>
                    <a:pt x="249" y="373"/>
                    <a:pt x="249" y="373"/>
                    <a:pt x="249" y="373"/>
                  </a:cubicBezTo>
                  <a:cubicBezTo>
                    <a:pt x="290" y="373"/>
                    <a:pt x="290" y="373"/>
                    <a:pt x="290" y="373"/>
                  </a:cubicBezTo>
                  <a:lnTo>
                    <a:pt x="290" y="439"/>
                  </a:lnTo>
                  <a:close/>
                  <a:moveTo>
                    <a:pt x="522" y="330"/>
                  </a:moveTo>
                  <a:cubicBezTo>
                    <a:pt x="522" y="345"/>
                    <a:pt x="511" y="356"/>
                    <a:pt x="496" y="356"/>
                  </a:cubicBezTo>
                  <a:cubicBezTo>
                    <a:pt x="43" y="356"/>
                    <a:pt x="43" y="356"/>
                    <a:pt x="43" y="356"/>
                  </a:cubicBezTo>
                  <a:cubicBezTo>
                    <a:pt x="29" y="356"/>
                    <a:pt x="17" y="345"/>
                    <a:pt x="17" y="330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29"/>
                    <a:pt x="29" y="17"/>
                    <a:pt x="43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510" y="17"/>
                    <a:pt x="522" y="29"/>
                    <a:pt x="522" y="43"/>
                  </a:cubicBezTo>
                  <a:cubicBezTo>
                    <a:pt x="522" y="330"/>
                    <a:pt x="522" y="330"/>
                    <a:pt x="522" y="3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8231772" y="1065489"/>
            <a:ext cx="1919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+mj-lt"/>
                <a:cs typeface="Poppins" panose="00000500000000000000" pitchFamily="2" charset="0"/>
              </a:rPr>
              <a:t>We're Accurate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8231773" y="1373270"/>
            <a:ext cx="2191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chemeClr val="accent1">
                    <a:lumMod val="25000"/>
                    <a:lumOff val="75000"/>
                  </a:schemeClr>
                </a:solidFill>
                <a:effectLst/>
              </a:rPr>
              <a:t>Lorem ipsum dolor sit adipiscing </a:t>
            </a:r>
            <a:r>
              <a:rPr lang="en-US" sz="1200" b="0" i="0" dirty="0" err="1">
                <a:solidFill>
                  <a:schemeClr val="accent1">
                    <a:lumMod val="25000"/>
                    <a:lumOff val="75000"/>
                  </a:schemeClr>
                </a:solidFill>
                <a:effectLst/>
              </a:rPr>
              <a:t>sed</a:t>
            </a:r>
            <a:r>
              <a:rPr lang="en-US" sz="1200" b="0" i="0" dirty="0">
                <a:solidFill>
                  <a:schemeClr val="accent1">
                    <a:lumMod val="25000"/>
                    <a:lumOff val="75000"/>
                  </a:schemeClr>
                </a:solidFill>
                <a:effectLst/>
              </a:rPr>
              <a:t> diam.</a:t>
            </a:r>
            <a:endParaRPr lang="en-US" sz="1200" dirty="0">
              <a:solidFill>
                <a:schemeClr val="accent1">
                  <a:lumMod val="25000"/>
                  <a:lumOff val="75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320804" y="1176909"/>
            <a:ext cx="592362" cy="402557"/>
            <a:chOff x="6903417" y="1900356"/>
            <a:chExt cx="1587837" cy="1079062"/>
          </a:xfrm>
          <a:solidFill>
            <a:schemeClr val="accent1">
              <a:lumMod val="75000"/>
              <a:lumOff val="25000"/>
            </a:schemeClr>
          </a:solidFill>
          <a:effectLst/>
        </p:grpSpPr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6903417" y="2134868"/>
              <a:ext cx="676275" cy="844550"/>
            </a:xfrm>
            <a:custGeom>
              <a:avLst/>
              <a:gdLst>
                <a:gd name="T0" fmla="*/ 152 w 227"/>
                <a:gd name="T1" fmla="*/ 153 h 284"/>
                <a:gd name="T2" fmla="*/ 146 w 227"/>
                <a:gd name="T3" fmla="*/ 148 h 284"/>
                <a:gd name="T4" fmla="*/ 177 w 227"/>
                <a:gd name="T5" fmla="*/ 66 h 284"/>
                <a:gd name="T6" fmla="*/ 158 w 227"/>
                <a:gd name="T7" fmla="*/ 16 h 284"/>
                <a:gd name="T8" fmla="*/ 114 w 227"/>
                <a:gd name="T9" fmla="*/ 0 h 284"/>
                <a:gd name="T10" fmla="*/ 69 w 227"/>
                <a:gd name="T11" fmla="*/ 16 h 284"/>
                <a:gd name="T12" fmla="*/ 50 w 227"/>
                <a:gd name="T13" fmla="*/ 66 h 284"/>
                <a:gd name="T14" fmla="*/ 81 w 227"/>
                <a:gd name="T15" fmla="*/ 148 h 284"/>
                <a:gd name="T16" fmla="*/ 75 w 227"/>
                <a:gd name="T17" fmla="*/ 153 h 284"/>
                <a:gd name="T18" fmla="*/ 7 w 227"/>
                <a:gd name="T19" fmla="*/ 184 h 284"/>
                <a:gd name="T20" fmla="*/ 8 w 227"/>
                <a:gd name="T21" fmla="*/ 263 h 284"/>
                <a:gd name="T22" fmla="*/ 34 w 227"/>
                <a:gd name="T23" fmla="*/ 284 h 284"/>
                <a:gd name="T24" fmla="*/ 193 w 227"/>
                <a:gd name="T25" fmla="*/ 284 h 284"/>
                <a:gd name="T26" fmla="*/ 219 w 227"/>
                <a:gd name="T27" fmla="*/ 263 h 284"/>
                <a:gd name="T28" fmla="*/ 219 w 227"/>
                <a:gd name="T29" fmla="*/ 184 h 284"/>
                <a:gd name="T30" fmla="*/ 152 w 227"/>
                <a:gd name="T31" fmla="*/ 153 h 284"/>
                <a:gd name="T32" fmla="*/ 68 w 227"/>
                <a:gd name="T33" fmla="*/ 66 h 284"/>
                <a:gd name="T34" fmla="*/ 81 w 227"/>
                <a:gd name="T35" fmla="*/ 29 h 284"/>
                <a:gd name="T36" fmla="*/ 112 w 227"/>
                <a:gd name="T37" fmla="*/ 18 h 284"/>
                <a:gd name="T38" fmla="*/ 113 w 227"/>
                <a:gd name="T39" fmla="*/ 18 h 284"/>
                <a:gd name="T40" fmla="*/ 114 w 227"/>
                <a:gd name="T41" fmla="*/ 18 h 284"/>
                <a:gd name="T42" fmla="*/ 146 w 227"/>
                <a:gd name="T43" fmla="*/ 29 h 284"/>
                <a:gd name="T44" fmla="*/ 159 w 227"/>
                <a:gd name="T45" fmla="*/ 66 h 284"/>
                <a:gd name="T46" fmla="*/ 130 w 227"/>
                <a:gd name="T47" fmla="*/ 138 h 284"/>
                <a:gd name="T48" fmla="*/ 128 w 227"/>
                <a:gd name="T49" fmla="*/ 140 h 284"/>
                <a:gd name="T50" fmla="*/ 126 w 227"/>
                <a:gd name="T51" fmla="*/ 140 h 284"/>
                <a:gd name="T52" fmla="*/ 122 w 227"/>
                <a:gd name="T53" fmla="*/ 142 h 284"/>
                <a:gd name="T54" fmla="*/ 122 w 227"/>
                <a:gd name="T55" fmla="*/ 142 h 284"/>
                <a:gd name="T56" fmla="*/ 105 w 227"/>
                <a:gd name="T57" fmla="*/ 142 h 284"/>
                <a:gd name="T58" fmla="*/ 105 w 227"/>
                <a:gd name="T59" fmla="*/ 142 h 284"/>
                <a:gd name="T60" fmla="*/ 101 w 227"/>
                <a:gd name="T61" fmla="*/ 140 h 284"/>
                <a:gd name="T62" fmla="*/ 100 w 227"/>
                <a:gd name="T63" fmla="*/ 140 h 284"/>
                <a:gd name="T64" fmla="*/ 97 w 227"/>
                <a:gd name="T65" fmla="*/ 138 h 284"/>
                <a:gd name="T66" fmla="*/ 68 w 227"/>
                <a:gd name="T67" fmla="*/ 66 h 284"/>
                <a:gd name="T68" fmla="*/ 202 w 227"/>
                <a:gd name="T69" fmla="*/ 259 h 284"/>
                <a:gd name="T70" fmla="*/ 194 w 227"/>
                <a:gd name="T71" fmla="*/ 266 h 284"/>
                <a:gd name="T72" fmla="*/ 34 w 227"/>
                <a:gd name="T73" fmla="*/ 266 h 284"/>
                <a:gd name="T74" fmla="*/ 25 w 227"/>
                <a:gd name="T75" fmla="*/ 259 h 284"/>
                <a:gd name="T76" fmla="*/ 22 w 227"/>
                <a:gd name="T77" fmla="*/ 193 h 284"/>
                <a:gd name="T78" fmla="*/ 79 w 227"/>
                <a:gd name="T79" fmla="*/ 170 h 284"/>
                <a:gd name="T80" fmla="*/ 96 w 227"/>
                <a:gd name="T81" fmla="*/ 157 h 284"/>
                <a:gd name="T82" fmla="*/ 99 w 227"/>
                <a:gd name="T83" fmla="*/ 158 h 284"/>
                <a:gd name="T84" fmla="*/ 101 w 227"/>
                <a:gd name="T85" fmla="*/ 158 h 284"/>
                <a:gd name="T86" fmla="*/ 104 w 227"/>
                <a:gd name="T87" fmla="*/ 159 h 284"/>
                <a:gd name="T88" fmla="*/ 106 w 227"/>
                <a:gd name="T89" fmla="*/ 160 h 284"/>
                <a:gd name="T90" fmla="*/ 109 w 227"/>
                <a:gd name="T91" fmla="*/ 160 h 284"/>
                <a:gd name="T92" fmla="*/ 111 w 227"/>
                <a:gd name="T93" fmla="*/ 160 h 284"/>
                <a:gd name="T94" fmla="*/ 114 w 227"/>
                <a:gd name="T95" fmla="*/ 160 h 284"/>
                <a:gd name="T96" fmla="*/ 116 w 227"/>
                <a:gd name="T97" fmla="*/ 160 h 284"/>
                <a:gd name="T98" fmla="*/ 118 w 227"/>
                <a:gd name="T99" fmla="*/ 160 h 284"/>
                <a:gd name="T100" fmla="*/ 121 w 227"/>
                <a:gd name="T101" fmla="*/ 160 h 284"/>
                <a:gd name="T102" fmla="*/ 124 w 227"/>
                <a:gd name="T103" fmla="*/ 159 h 284"/>
                <a:gd name="T104" fmla="*/ 126 w 227"/>
                <a:gd name="T105" fmla="*/ 158 h 284"/>
                <a:gd name="T106" fmla="*/ 128 w 227"/>
                <a:gd name="T107" fmla="*/ 158 h 284"/>
                <a:gd name="T108" fmla="*/ 131 w 227"/>
                <a:gd name="T109" fmla="*/ 157 h 284"/>
                <a:gd name="T110" fmla="*/ 148 w 227"/>
                <a:gd name="T111" fmla="*/ 170 h 284"/>
                <a:gd name="T112" fmla="*/ 205 w 227"/>
                <a:gd name="T113" fmla="*/ 193 h 284"/>
                <a:gd name="T114" fmla="*/ 205 w 227"/>
                <a:gd name="T115" fmla="*/ 193 h 284"/>
                <a:gd name="T116" fmla="*/ 202 w 227"/>
                <a:gd name="T117" fmla="*/ 25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7" h="284">
                  <a:moveTo>
                    <a:pt x="152" y="153"/>
                  </a:moveTo>
                  <a:cubicBezTo>
                    <a:pt x="150" y="152"/>
                    <a:pt x="148" y="150"/>
                    <a:pt x="146" y="148"/>
                  </a:cubicBezTo>
                  <a:cubicBezTo>
                    <a:pt x="164" y="134"/>
                    <a:pt x="177" y="106"/>
                    <a:pt x="177" y="66"/>
                  </a:cubicBezTo>
                  <a:cubicBezTo>
                    <a:pt x="177" y="44"/>
                    <a:pt x="171" y="28"/>
                    <a:pt x="158" y="16"/>
                  </a:cubicBezTo>
                  <a:cubicBezTo>
                    <a:pt x="141" y="0"/>
                    <a:pt x="117" y="0"/>
                    <a:pt x="114" y="0"/>
                  </a:cubicBezTo>
                  <a:cubicBezTo>
                    <a:pt x="110" y="0"/>
                    <a:pt x="86" y="0"/>
                    <a:pt x="69" y="16"/>
                  </a:cubicBezTo>
                  <a:cubicBezTo>
                    <a:pt x="56" y="28"/>
                    <a:pt x="50" y="44"/>
                    <a:pt x="50" y="66"/>
                  </a:cubicBezTo>
                  <a:cubicBezTo>
                    <a:pt x="50" y="106"/>
                    <a:pt x="64" y="134"/>
                    <a:pt x="81" y="148"/>
                  </a:cubicBezTo>
                  <a:cubicBezTo>
                    <a:pt x="80" y="151"/>
                    <a:pt x="78" y="152"/>
                    <a:pt x="75" y="153"/>
                  </a:cubicBezTo>
                  <a:cubicBezTo>
                    <a:pt x="38" y="161"/>
                    <a:pt x="15" y="171"/>
                    <a:pt x="7" y="184"/>
                  </a:cubicBezTo>
                  <a:cubicBezTo>
                    <a:pt x="0" y="196"/>
                    <a:pt x="0" y="223"/>
                    <a:pt x="8" y="263"/>
                  </a:cubicBezTo>
                  <a:cubicBezTo>
                    <a:pt x="10" y="275"/>
                    <a:pt x="21" y="284"/>
                    <a:pt x="34" y="284"/>
                  </a:cubicBezTo>
                  <a:cubicBezTo>
                    <a:pt x="193" y="284"/>
                    <a:pt x="193" y="284"/>
                    <a:pt x="193" y="284"/>
                  </a:cubicBezTo>
                  <a:cubicBezTo>
                    <a:pt x="205" y="284"/>
                    <a:pt x="216" y="275"/>
                    <a:pt x="219" y="263"/>
                  </a:cubicBezTo>
                  <a:cubicBezTo>
                    <a:pt x="227" y="223"/>
                    <a:pt x="227" y="196"/>
                    <a:pt x="219" y="184"/>
                  </a:cubicBezTo>
                  <a:cubicBezTo>
                    <a:pt x="212" y="171"/>
                    <a:pt x="189" y="161"/>
                    <a:pt x="152" y="153"/>
                  </a:cubicBezTo>
                  <a:close/>
                  <a:moveTo>
                    <a:pt x="68" y="66"/>
                  </a:moveTo>
                  <a:cubicBezTo>
                    <a:pt x="68" y="50"/>
                    <a:pt x="72" y="37"/>
                    <a:pt x="81" y="29"/>
                  </a:cubicBezTo>
                  <a:cubicBezTo>
                    <a:pt x="92" y="18"/>
                    <a:pt x="109" y="18"/>
                    <a:pt x="112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33" y="17"/>
                    <a:pt x="146" y="29"/>
                  </a:cubicBezTo>
                  <a:cubicBezTo>
                    <a:pt x="155" y="37"/>
                    <a:pt x="159" y="50"/>
                    <a:pt x="159" y="66"/>
                  </a:cubicBezTo>
                  <a:cubicBezTo>
                    <a:pt x="159" y="106"/>
                    <a:pt x="145" y="129"/>
                    <a:pt x="130" y="138"/>
                  </a:cubicBezTo>
                  <a:cubicBezTo>
                    <a:pt x="130" y="138"/>
                    <a:pt x="128" y="139"/>
                    <a:pt x="128" y="140"/>
                  </a:cubicBezTo>
                  <a:cubicBezTo>
                    <a:pt x="127" y="140"/>
                    <a:pt x="127" y="140"/>
                    <a:pt x="126" y="140"/>
                  </a:cubicBezTo>
                  <a:cubicBezTo>
                    <a:pt x="125" y="141"/>
                    <a:pt x="124" y="142"/>
                    <a:pt x="122" y="142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16" y="144"/>
                    <a:pt x="111" y="144"/>
                    <a:pt x="105" y="142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4" y="142"/>
                    <a:pt x="102" y="141"/>
                    <a:pt x="101" y="140"/>
                  </a:cubicBezTo>
                  <a:cubicBezTo>
                    <a:pt x="101" y="140"/>
                    <a:pt x="100" y="140"/>
                    <a:pt x="100" y="140"/>
                  </a:cubicBezTo>
                  <a:cubicBezTo>
                    <a:pt x="99" y="139"/>
                    <a:pt x="98" y="138"/>
                    <a:pt x="97" y="138"/>
                  </a:cubicBezTo>
                  <a:cubicBezTo>
                    <a:pt x="82" y="129"/>
                    <a:pt x="68" y="106"/>
                    <a:pt x="68" y="66"/>
                  </a:cubicBezTo>
                  <a:close/>
                  <a:moveTo>
                    <a:pt x="202" y="259"/>
                  </a:moveTo>
                  <a:cubicBezTo>
                    <a:pt x="202" y="263"/>
                    <a:pt x="198" y="266"/>
                    <a:pt x="194" y="266"/>
                  </a:cubicBezTo>
                  <a:cubicBezTo>
                    <a:pt x="34" y="266"/>
                    <a:pt x="34" y="266"/>
                    <a:pt x="34" y="266"/>
                  </a:cubicBezTo>
                  <a:cubicBezTo>
                    <a:pt x="30" y="266"/>
                    <a:pt x="26" y="263"/>
                    <a:pt x="25" y="259"/>
                  </a:cubicBezTo>
                  <a:cubicBezTo>
                    <a:pt x="17" y="220"/>
                    <a:pt x="19" y="199"/>
                    <a:pt x="22" y="193"/>
                  </a:cubicBezTo>
                  <a:cubicBezTo>
                    <a:pt x="26" y="187"/>
                    <a:pt x="43" y="178"/>
                    <a:pt x="79" y="170"/>
                  </a:cubicBezTo>
                  <a:cubicBezTo>
                    <a:pt x="86" y="168"/>
                    <a:pt x="92" y="163"/>
                    <a:pt x="96" y="157"/>
                  </a:cubicBezTo>
                  <a:cubicBezTo>
                    <a:pt x="97" y="158"/>
                    <a:pt x="98" y="158"/>
                    <a:pt x="99" y="158"/>
                  </a:cubicBezTo>
                  <a:cubicBezTo>
                    <a:pt x="100" y="158"/>
                    <a:pt x="100" y="158"/>
                    <a:pt x="101" y="158"/>
                  </a:cubicBezTo>
                  <a:cubicBezTo>
                    <a:pt x="102" y="159"/>
                    <a:pt x="103" y="159"/>
                    <a:pt x="104" y="159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07" y="160"/>
                    <a:pt x="108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2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7" y="160"/>
                    <a:pt x="118" y="160"/>
                    <a:pt x="118" y="160"/>
                  </a:cubicBezTo>
                  <a:cubicBezTo>
                    <a:pt x="119" y="160"/>
                    <a:pt x="120" y="160"/>
                    <a:pt x="121" y="160"/>
                  </a:cubicBezTo>
                  <a:cubicBezTo>
                    <a:pt x="122" y="160"/>
                    <a:pt x="123" y="159"/>
                    <a:pt x="124" y="159"/>
                  </a:cubicBezTo>
                  <a:cubicBezTo>
                    <a:pt x="124" y="159"/>
                    <a:pt x="126" y="159"/>
                    <a:pt x="126" y="158"/>
                  </a:cubicBezTo>
                  <a:cubicBezTo>
                    <a:pt x="127" y="158"/>
                    <a:pt x="128" y="158"/>
                    <a:pt x="128" y="158"/>
                  </a:cubicBezTo>
                  <a:cubicBezTo>
                    <a:pt x="129" y="158"/>
                    <a:pt x="130" y="158"/>
                    <a:pt x="131" y="157"/>
                  </a:cubicBezTo>
                  <a:cubicBezTo>
                    <a:pt x="134" y="164"/>
                    <a:pt x="141" y="168"/>
                    <a:pt x="148" y="170"/>
                  </a:cubicBezTo>
                  <a:cubicBezTo>
                    <a:pt x="184" y="177"/>
                    <a:pt x="201" y="187"/>
                    <a:pt x="205" y="193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9" y="199"/>
                    <a:pt x="210" y="220"/>
                    <a:pt x="202" y="2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7627193" y="1900356"/>
              <a:ext cx="864061" cy="1079062"/>
            </a:xfrm>
            <a:custGeom>
              <a:avLst/>
              <a:gdLst>
                <a:gd name="T0" fmla="*/ 152 w 227"/>
                <a:gd name="T1" fmla="*/ 153 h 284"/>
                <a:gd name="T2" fmla="*/ 146 w 227"/>
                <a:gd name="T3" fmla="*/ 148 h 284"/>
                <a:gd name="T4" fmla="*/ 177 w 227"/>
                <a:gd name="T5" fmla="*/ 66 h 284"/>
                <a:gd name="T6" fmla="*/ 158 w 227"/>
                <a:gd name="T7" fmla="*/ 16 h 284"/>
                <a:gd name="T8" fmla="*/ 114 w 227"/>
                <a:gd name="T9" fmla="*/ 0 h 284"/>
                <a:gd name="T10" fmla="*/ 69 w 227"/>
                <a:gd name="T11" fmla="*/ 16 h 284"/>
                <a:gd name="T12" fmla="*/ 50 w 227"/>
                <a:gd name="T13" fmla="*/ 66 h 284"/>
                <a:gd name="T14" fmla="*/ 81 w 227"/>
                <a:gd name="T15" fmla="*/ 148 h 284"/>
                <a:gd name="T16" fmla="*/ 75 w 227"/>
                <a:gd name="T17" fmla="*/ 153 h 284"/>
                <a:gd name="T18" fmla="*/ 7 w 227"/>
                <a:gd name="T19" fmla="*/ 184 h 284"/>
                <a:gd name="T20" fmla="*/ 8 w 227"/>
                <a:gd name="T21" fmla="*/ 263 h 284"/>
                <a:gd name="T22" fmla="*/ 34 w 227"/>
                <a:gd name="T23" fmla="*/ 284 h 284"/>
                <a:gd name="T24" fmla="*/ 193 w 227"/>
                <a:gd name="T25" fmla="*/ 284 h 284"/>
                <a:gd name="T26" fmla="*/ 219 w 227"/>
                <a:gd name="T27" fmla="*/ 263 h 284"/>
                <a:gd name="T28" fmla="*/ 219 w 227"/>
                <a:gd name="T29" fmla="*/ 184 h 284"/>
                <a:gd name="T30" fmla="*/ 152 w 227"/>
                <a:gd name="T31" fmla="*/ 153 h 284"/>
                <a:gd name="T32" fmla="*/ 68 w 227"/>
                <a:gd name="T33" fmla="*/ 66 h 284"/>
                <a:gd name="T34" fmla="*/ 81 w 227"/>
                <a:gd name="T35" fmla="*/ 29 h 284"/>
                <a:gd name="T36" fmla="*/ 112 w 227"/>
                <a:gd name="T37" fmla="*/ 18 h 284"/>
                <a:gd name="T38" fmla="*/ 113 w 227"/>
                <a:gd name="T39" fmla="*/ 18 h 284"/>
                <a:gd name="T40" fmla="*/ 114 w 227"/>
                <a:gd name="T41" fmla="*/ 18 h 284"/>
                <a:gd name="T42" fmla="*/ 146 w 227"/>
                <a:gd name="T43" fmla="*/ 29 h 284"/>
                <a:gd name="T44" fmla="*/ 159 w 227"/>
                <a:gd name="T45" fmla="*/ 66 h 284"/>
                <a:gd name="T46" fmla="*/ 130 w 227"/>
                <a:gd name="T47" fmla="*/ 138 h 284"/>
                <a:gd name="T48" fmla="*/ 128 w 227"/>
                <a:gd name="T49" fmla="*/ 140 h 284"/>
                <a:gd name="T50" fmla="*/ 126 w 227"/>
                <a:gd name="T51" fmla="*/ 140 h 284"/>
                <a:gd name="T52" fmla="*/ 122 w 227"/>
                <a:gd name="T53" fmla="*/ 142 h 284"/>
                <a:gd name="T54" fmla="*/ 122 w 227"/>
                <a:gd name="T55" fmla="*/ 142 h 284"/>
                <a:gd name="T56" fmla="*/ 105 w 227"/>
                <a:gd name="T57" fmla="*/ 142 h 284"/>
                <a:gd name="T58" fmla="*/ 105 w 227"/>
                <a:gd name="T59" fmla="*/ 142 h 284"/>
                <a:gd name="T60" fmla="*/ 101 w 227"/>
                <a:gd name="T61" fmla="*/ 140 h 284"/>
                <a:gd name="T62" fmla="*/ 100 w 227"/>
                <a:gd name="T63" fmla="*/ 140 h 284"/>
                <a:gd name="T64" fmla="*/ 97 w 227"/>
                <a:gd name="T65" fmla="*/ 138 h 284"/>
                <a:gd name="T66" fmla="*/ 68 w 227"/>
                <a:gd name="T67" fmla="*/ 66 h 284"/>
                <a:gd name="T68" fmla="*/ 202 w 227"/>
                <a:gd name="T69" fmla="*/ 259 h 284"/>
                <a:gd name="T70" fmla="*/ 194 w 227"/>
                <a:gd name="T71" fmla="*/ 266 h 284"/>
                <a:gd name="T72" fmla="*/ 34 w 227"/>
                <a:gd name="T73" fmla="*/ 266 h 284"/>
                <a:gd name="T74" fmla="*/ 25 w 227"/>
                <a:gd name="T75" fmla="*/ 259 h 284"/>
                <a:gd name="T76" fmla="*/ 22 w 227"/>
                <a:gd name="T77" fmla="*/ 193 h 284"/>
                <a:gd name="T78" fmla="*/ 79 w 227"/>
                <a:gd name="T79" fmla="*/ 170 h 284"/>
                <a:gd name="T80" fmla="*/ 96 w 227"/>
                <a:gd name="T81" fmla="*/ 157 h 284"/>
                <a:gd name="T82" fmla="*/ 99 w 227"/>
                <a:gd name="T83" fmla="*/ 158 h 284"/>
                <a:gd name="T84" fmla="*/ 101 w 227"/>
                <a:gd name="T85" fmla="*/ 158 h 284"/>
                <a:gd name="T86" fmla="*/ 104 w 227"/>
                <a:gd name="T87" fmla="*/ 159 h 284"/>
                <a:gd name="T88" fmla="*/ 106 w 227"/>
                <a:gd name="T89" fmla="*/ 160 h 284"/>
                <a:gd name="T90" fmla="*/ 109 w 227"/>
                <a:gd name="T91" fmla="*/ 160 h 284"/>
                <a:gd name="T92" fmla="*/ 111 w 227"/>
                <a:gd name="T93" fmla="*/ 160 h 284"/>
                <a:gd name="T94" fmla="*/ 114 w 227"/>
                <a:gd name="T95" fmla="*/ 160 h 284"/>
                <a:gd name="T96" fmla="*/ 116 w 227"/>
                <a:gd name="T97" fmla="*/ 160 h 284"/>
                <a:gd name="T98" fmla="*/ 118 w 227"/>
                <a:gd name="T99" fmla="*/ 160 h 284"/>
                <a:gd name="T100" fmla="*/ 121 w 227"/>
                <a:gd name="T101" fmla="*/ 160 h 284"/>
                <a:gd name="T102" fmla="*/ 124 w 227"/>
                <a:gd name="T103" fmla="*/ 159 h 284"/>
                <a:gd name="T104" fmla="*/ 126 w 227"/>
                <a:gd name="T105" fmla="*/ 158 h 284"/>
                <a:gd name="T106" fmla="*/ 128 w 227"/>
                <a:gd name="T107" fmla="*/ 158 h 284"/>
                <a:gd name="T108" fmla="*/ 131 w 227"/>
                <a:gd name="T109" fmla="*/ 157 h 284"/>
                <a:gd name="T110" fmla="*/ 148 w 227"/>
                <a:gd name="T111" fmla="*/ 170 h 284"/>
                <a:gd name="T112" fmla="*/ 205 w 227"/>
                <a:gd name="T113" fmla="*/ 193 h 284"/>
                <a:gd name="T114" fmla="*/ 205 w 227"/>
                <a:gd name="T115" fmla="*/ 193 h 284"/>
                <a:gd name="T116" fmla="*/ 202 w 227"/>
                <a:gd name="T117" fmla="*/ 25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7" h="284">
                  <a:moveTo>
                    <a:pt x="152" y="153"/>
                  </a:moveTo>
                  <a:cubicBezTo>
                    <a:pt x="150" y="152"/>
                    <a:pt x="148" y="150"/>
                    <a:pt x="146" y="148"/>
                  </a:cubicBezTo>
                  <a:cubicBezTo>
                    <a:pt x="164" y="134"/>
                    <a:pt x="177" y="106"/>
                    <a:pt x="177" y="66"/>
                  </a:cubicBezTo>
                  <a:cubicBezTo>
                    <a:pt x="177" y="44"/>
                    <a:pt x="171" y="28"/>
                    <a:pt x="158" y="16"/>
                  </a:cubicBezTo>
                  <a:cubicBezTo>
                    <a:pt x="141" y="0"/>
                    <a:pt x="117" y="0"/>
                    <a:pt x="114" y="0"/>
                  </a:cubicBezTo>
                  <a:cubicBezTo>
                    <a:pt x="110" y="0"/>
                    <a:pt x="86" y="0"/>
                    <a:pt x="69" y="16"/>
                  </a:cubicBezTo>
                  <a:cubicBezTo>
                    <a:pt x="56" y="28"/>
                    <a:pt x="50" y="44"/>
                    <a:pt x="50" y="66"/>
                  </a:cubicBezTo>
                  <a:cubicBezTo>
                    <a:pt x="50" y="106"/>
                    <a:pt x="64" y="134"/>
                    <a:pt x="81" y="148"/>
                  </a:cubicBezTo>
                  <a:cubicBezTo>
                    <a:pt x="80" y="151"/>
                    <a:pt x="78" y="152"/>
                    <a:pt x="75" y="153"/>
                  </a:cubicBezTo>
                  <a:cubicBezTo>
                    <a:pt x="38" y="161"/>
                    <a:pt x="15" y="171"/>
                    <a:pt x="7" y="184"/>
                  </a:cubicBezTo>
                  <a:cubicBezTo>
                    <a:pt x="0" y="196"/>
                    <a:pt x="0" y="223"/>
                    <a:pt x="8" y="263"/>
                  </a:cubicBezTo>
                  <a:cubicBezTo>
                    <a:pt x="10" y="275"/>
                    <a:pt x="21" y="284"/>
                    <a:pt x="34" y="284"/>
                  </a:cubicBezTo>
                  <a:cubicBezTo>
                    <a:pt x="193" y="284"/>
                    <a:pt x="193" y="284"/>
                    <a:pt x="193" y="284"/>
                  </a:cubicBezTo>
                  <a:cubicBezTo>
                    <a:pt x="205" y="284"/>
                    <a:pt x="216" y="275"/>
                    <a:pt x="219" y="263"/>
                  </a:cubicBezTo>
                  <a:cubicBezTo>
                    <a:pt x="227" y="223"/>
                    <a:pt x="227" y="196"/>
                    <a:pt x="219" y="184"/>
                  </a:cubicBezTo>
                  <a:cubicBezTo>
                    <a:pt x="212" y="171"/>
                    <a:pt x="189" y="161"/>
                    <a:pt x="152" y="153"/>
                  </a:cubicBezTo>
                  <a:close/>
                  <a:moveTo>
                    <a:pt x="68" y="66"/>
                  </a:moveTo>
                  <a:cubicBezTo>
                    <a:pt x="68" y="50"/>
                    <a:pt x="72" y="37"/>
                    <a:pt x="81" y="29"/>
                  </a:cubicBezTo>
                  <a:cubicBezTo>
                    <a:pt x="92" y="18"/>
                    <a:pt x="109" y="18"/>
                    <a:pt x="112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33" y="17"/>
                    <a:pt x="146" y="29"/>
                  </a:cubicBezTo>
                  <a:cubicBezTo>
                    <a:pt x="155" y="37"/>
                    <a:pt x="159" y="50"/>
                    <a:pt x="159" y="66"/>
                  </a:cubicBezTo>
                  <a:cubicBezTo>
                    <a:pt x="159" y="106"/>
                    <a:pt x="145" y="129"/>
                    <a:pt x="130" y="138"/>
                  </a:cubicBezTo>
                  <a:cubicBezTo>
                    <a:pt x="130" y="138"/>
                    <a:pt x="128" y="139"/>
                    <a:pt x="128" y="140"/>
                  </a:cubicBezTo>
                  <a:cubicBezTo>
                    <a:pt x="127" y="140"/>
                    <a:pt x="127" y="140"/>
                    <a:pt x="126" y="140"/>
                  </a:cubicBezTo>
                  <a:cubicBezTo>
                    <a:pt x="125" y="141"/>
                    <a:pt x="124" y="142"/>
                    <a:pt x="122" y="142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16" y="144"/>
                    <a:pt x="111" y="144"/>
                    <a:pt x="105" y="142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4" y="142"/>
                    <a:pt x="102" y="141"/>
                    <a:pt x="101" y="140"/>
                  </a:cubicBezTo>
                  <a:cubicBezTo>
                    <a:pt x="101" y="140"/>
                    <a:pt x="100" y="140"/>
                    <a:pt x="100" y="140"/>
                  </a:cubicBezTo>
                  <a:cubicBezTo>
                    <a:pt x="99" y="139"/>
                    <a:pt x="98" y="138"/>
                    <a:pt x="97" y="138"/>
                  </a:cubicBezTo>
                  <a:cubicBezTo>
                    <a:pt x="82" y="129"/>
                    <a:pt x="68" y="106"/>
                    <a:pt x="68" y="66"/>
                  </a:cubicBezTo>
                  <a:close/>
                  <a:moveTo>
                    <a:pt x="202" y="259"/>
                  </a:moveTo>
                  <a:cubicBezTo>
                    <a:pt x="202" y="263"/>
                    <a:pt x="198" y="266"/>
                    <a:pt x="194" y="266"/>
                  </a:cubicBezTo>
                  <a:cubicBezTo>
                    <a:pt x="34" y="266"/>
                    <a:pt x="34" y="266"/>
                    <a:pt x="34" y="266"/>
                  </a:cubicBezTo>
                  <a:cubicBezTo>
                    <a:pt x="30" y="266"/>
                    <a:pt x="26" y="263"/>
                    <a:pt x="25" y="259"/>
                  </a:cubicBezTo>
                  <a:cubicBezTo>
                    <a:pt x="17" y="220"/>
                    <a:pt x="19" y="199"/>
                    <a:pt x="22" y="193"/>
                  </a:cubicBezTo>
                  <a:cubicBezTo>
                    <a:pt x="26" y="187"/>
                    <a:pt x="43" y="178"/>
                    <a:pt x="79" y="170"/>
                  </a:cubicBezTo>
                  <a:cubicBezTo>
                    <a:pt x="86" y="168"/>
                    <a:pt x="92" y="163"/>
                    <a:pt x="96" y="157"/>
                  </a:cubicBezTo>
                  <a:cubicBezTo>
                    <a:pt x="97" y="158"/>
                    <a:pt x="98" y="158"/>
                    <a:pt x="99" y="158"/>
                  </a:cubicBezTo>
                  <a:cubicBezTo>
                    <a:pt x="100" y="158"/>
                    <a:pt x="100" y="158"/>
                    <a:pt x="101" y="158"/>
                  </a:cubicBezTo>
                  <a:cubicBezTo>
                    <a:pt x="102" y="159"/>
                    <a:pt x="103" y="159"/>
                    <a:pt x="104" y="159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07" y="160"/>
                    <a:pt x="108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2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7" y="160"/>
                    <a:pt x="118" y="160"/>
                    <a:pt x="118" y="160"/>
                  </a:cubicBezTo>
                  <a:cubicBezTo>
                    <a:pt x="119" y="160"/>
                    <a:pt x="120" y="160"/>
                    <a:pt x="121" y="160"/>
                  </a:cubicBezTo>
                  <a:cubicBezTo>
                    <a:pt x="122" y="160"/>
                    <a:pt x="123" y="159"/>
                    <a:pt x="124" y="159"/>
                  </a:cubicBezTo>
                  <a:cubicBezTo>
                    <a:pt x="124" y="159"/>
                    <a:pt x="126" y="159"/>
                    <a:pt x="126" y="158"/>
                  </a:cubicBezTo>
                  <a:cubicBezTo>
                    <a:pt x="127" y="158"/>
                    <a:pt x="128" y="158"/>
                    <a:pt x="128" y="158"/>
                  </a:cubicBezTo>
                  <a:cubicBezTo>
                    <a:pt x="129" y="158"/>
                    <a:pt x="130" y="158"/>
                    <a:pt x="131" y="157"/>
                  </a:cubicBezTo>
                  <a:cubicBezTo>
                    <a:pt x="134" y="164"/>
                    <a:pt x="141" y="168"/>
                    <a:pt x="148" y="170"/>
                  </a:cubicBezTo>
                  <a:cubicBezTo>
                    <a:pt x="184" y="177"/>
                    <a:pt x="201" y="187"/>
                    <a:pt x="205" y="193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9" y="199"/>
                    <a:pt x="210" y="220"/>
                    <a:pt x="202" y="2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9" name="Straight Connector 28"/>
          <p:cNvCxnSpPr/>
          <p:nvPr/>
        </p:nvCxnSpPr>
        <p:spPr>
          <a:xfrm>
            <a:off x="7208477" y="2385242"/>
            <a:ext cx="3214774" cy="0"/>
          </a:xfrm>
          <a:prstGeom prst="line">
            <a:avLst/>
          </a:prstGeom>
          <a:ln>
            <a:solidFill>
              <a:schemeClr val="accent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208477" y="4460226"/>
            <a:ext cx="3214774" cy="0"/>
          </a:xfrm>
          <a:prstGeom prst="line">
            <a:avLst/>
          </a:prstGeom>
          <a:ln>
            <a:solidFill>
              <a:schemeClr val="accent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1808" y="383071"/>
            <a:ext cx="5246062" cy="6307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2137182"/>
            <a:ext cx="70730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Конкурсное испытание 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«Методическая мастерская»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8909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66823" y="1630218"/>
            <a:ext cx="83417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Шаг первый – контент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Шаг второй – контекст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Шаг третий - концерт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68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81820" y="767751"/>
            <a:ext cx="14830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10</a:t>
            </a:r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982871" y="2378016"/>
            <a:ext cx="14830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2</a:t>
            </a:r>
            <a:r>
              <a:rPr lang="ru-RU" sz="8800" b="1" dirty="0" smtClean="0"/>
              <a:t>0</a:t>
            </a:r>
            <a:endParaRPr lang="ru-RU" sz="8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339533" y="4689895"/>
            <a:ext cx="14830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/>
              <a:t>3</a:t>
            </a:r>
            <a:r>
              <a:rPr lang="ru-RU" sz="8800" b="1" dirty="0" smtClean="0"/>
              <a:t>0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865673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747038" y="1242248"/>
            <a:ext cx="49678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Готовы ли вы ко взрослой жизни по окончании школы?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4" name="Block Arc 23"/>
          <p:cNvSpPr/>
          <p:nvPr/>
        </p:nvSpPr>
        <p:spPr>
          <a:xfrm>
            <a:off x="7194225" y="1750690"/>
            <a:ext cx="1319842" cy="1319842"/>
          </a:xfrm>
          <a:prstGeom prst="blockArc">
            <a:avLst>
              <a:gd name="adj1" fmla="val 16144784"/>
              <a:gd name="adj2" fmla="val 16211461"/>
              <a:gd name="adj3" fmla="val 5773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Block Arc 28"/>
          <p:cNvSpPr/>
          <p:nvPr/>
        </p:nvSpPr>
        <p:spPr>
          <a:xfrm>
            <a:off x="957255" y="2449989"/>
            <a:ext cx="3860477" cy="3802470"/>
          </a:xfrm>
          <a:prstGeom prst="blockArc">
            <a:avLst>
              <a:gd name="adj1" fmla="val 20528203"/>
              <a:gd name="adj2" fmla="val 600722"/>
              <a:gd name="adj3" fmla="val 769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Block Arc 29"/>
          <p:cNvSpPr/>
          <p:nvPr/>
        </p:nvSpPr>
        <p:spPr>
          <a:xfrm>
            <a:off x="970732" y="2432121"/>
            <a:ext cx="3860477" cy="3802470"/>
          </a:xfrm>
          <a:prstGeom prst="blockArc">
            <a:avLst>
              <a:gd name="adj1" fmla="val 631859"/>
              <a:gd name="adj2" fmla="val 16213140"/>
              <a:gd name="adj3" fmla="val 8281"/>
            </a:avLst>
          </a:prstGeom>
          <a:solidFill>
            <a:srgbClr val="CC4F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Block Arc 30"/>
          <p:cNvSpPr/>
          <p:nvPr/>
        </p:nvSpPr>
        <p:spPr>
          <a:xfrm>
            <a:off x="970732" y="2449989"/>
            <a:ext cx="3860477" cy="3802470"/>
          </a:xfrm>
          <a:prstGeom prst="blockArc">
            <a:avLst>
              <a:gd name="adj1" fmla="val 16243596"/>
              <a:gd name="adj2" fmla="val 20496081"/>
              <a:gd name="adj3" fmla="val 8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151190" y="4125775"/>
            <a:ext cx="1172747" cy="7903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00970" y="2883266"/>
            <a:ext cx="991182" cy="6307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58687" y="3915763"/>
            <a:ext cx="624347" cy="5175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8369" y="4212141"/>
            <a:ext cx="1825327" cy="5055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5443" y="3203525"/>
            <a:ext cx="1216572" cy="5942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1332" y="4485499"/>
            <a:ext cx="1676545" cy="6462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471801" y="676824"/>
            <a:ext cx="6103878" cy="68209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4115" y="1473158"/>
            <a:ext cx="4115157" cy="76816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39162" y="2152821"/>
            <a:ext cx="3670110" cy="78035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6616" y="2878453"/>
            <a:ext cx="2950720" cy="76816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68086" y="3514467"/>
            <a:ext cx="3316511" cy="7803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30091" y="4294823"/>
            <a:ext cx="2987299" cy="4938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35436" y="4867734"/>
            <a:ext cx="3273836" cy="77425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14177" y="1440615"/>
            <a:ext cx="1097375" cy="74987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827455" y="2167690"/>
            <a:ext cx="1140051" cy="74987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814177" y="2908345"/>
            <a:ext cx="1280271" cy="74987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821358" y="3577386"/>
            <a:ext cx="1152244" cy="75597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825661" y="4198955"/>
            <a:ext cx="1255885" cy="74987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834108" y="4943030"/>
            <a:ext cx="90838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53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0648" y="268942"/>
            <a:ext cx="11577918" cy="6293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67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853795" y="472711"/>
            <a:ext cx="3932237" cy="508924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МАСТЕР КЛАСС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169984" y="1782146"/>
            <a:ext cx="5437298" cy="4007087"/>
          </a:xfr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</a:pPr>
            <a:r>
              <a:rPr lang="ru-RU" sz="5200" b="1" dirty="0">
                <a:solidFill>
                  <a:schemeClr val="accent6">
                    <a:lumMod val="75000"/>
                  </a:schemeClr>
                </a:solidFill>
              </a:rPr>
              <a:t>«4 «К» </a:t>
            </a:r>
          </a:p>
          <a:p>
            <a:pPr algn="r">
              <a:lnSpc>
                <a:spcPct val="120000"/>
              </a:lnSpc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или </a:t>
            </a:r>
          </a:p>
          <a:p>
            <a:pPr algn="r">
              <a:lnSpc>
                <a:spcPct val="120000"/>
              </a:lnSpc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маленькие секреты большого урока»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33" y="2182609"/>
            <a:ext cx="5602367" cy="4508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8793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EF80DF4-1011-4A9E-A12B-19D6DFE61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D3E13EC-7BB3-49C8-BAE4-AAD2FD57D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494" y="158620"/>
            <a:ext cx="8372668" cy="627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56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EF80DF4-1011-4A9E-A12B-19D6DFE61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D175-AA02-4F4B-BECD-AA50EDBC7B8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934CED2-C643-4202-913D-9D030703C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403" y="410546"/>
            <a:ext cx="7886788" cy="591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25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940" y="1041499"/>
            <a:ext cx="8255751" cy="55148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42272" y="267447"/>
            <a:ext cx="32377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73316B"/>
                </a:solidFill>
                <a:effectLst/>
              </a:rPr>
              <a:t>«…Все дети невероятно талантливы, к вашему таланту вы добавили умение делать выбор, умение принимать решение. А когда к таланту добавляется воля, смелость, умение прин</a:t>
            </a:r>
            <a:r>
              <a:rPr lang="ru-RU" b="1" dirty="0">
                <a:solidFill>
                  <a:srgbClr val="73316B"/>
                </a:solidFill>
              </a:rPr>
              <a:t>и</a:t>
            </a:r>
            <a:r>
              <a:rPr lang="ru-RU" b="1" i="0" dirty="0">
                <a:solidFill>
                  <a:srgbClr val="73316B"/>
                </a:solidFill>
                <a:effectLst/>
              </a:rPr>
              <a:t>мать решение тогда для вас нет никаких преград…» </a:t>
            </a:r>
          </a:p>
          <a:p>
            <a:endParaRPr lang="ru-RU" b="1" i="0" dirty="0">
              <a:solidFill>
                <a:srgbClr val="73316B"/>
              </a:solidFill>
              <a:effectLst/>
            </a:endParaRPr>
          </a:p>
          <a:p>
            <a:pPr algn="r"/>
            <a:r>
              <a:rPr lang="ru-RU" sz="1200" dirty="0">
                <a:solidFill>
                  <a:srgbClr val="CA80C1"/>
                </a:solidFill>
              </a:rPr>
              <a:t>Сергей Кириенко</a:t>
            </a:r>
            <a:endParaRPr lang="en-US" sz="1200" dirty="0">
              <a:solidFill>
                <a:srgbClr val="CA80C1"/>
              </a:solidFill>
            </a:endParaRPr>
          </a:p>
          <a:p>
            <a:pPr algn="r"/>
            <a:r>
              <a:rPr lang="ru-RU" sz="1200" dirty="0">
                <a:solidFill>
                  <a:srgbClr val="CA80C1"/>
                </a:solidFill>
              </a:rPr>
              <a:t>первый заместитель руководителя </a:t>
            </a:r>
          </a:p>
          <a:p>
            <a:pPr algn="r"/>
            <a:r>
              <a:rPr lang="ru-RU" sz="1200" dirty="0">
                <a:solidFill>
                  <a:srgbClr val="CA80C1"/>
                </a:solidFill>
              </a:rPr>
              <a:t>Администрации президента РФ </a:t>
            </a:r>
          </a:p>
        </p:txBody>
      </p:sp>
    </p:spTree>
    <p:extLst>
      <p:ext uri="{BB962C8B-B14F-4D97-AF65-F5344CB8AC3E}">
        <p14:creationId xmlns:p14="http://schemas.microsoft.com/office/powerpoint/2010/main" val="2410872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90A2CF"/>
      </a:accent1>
      <a:accent2>
        <a:srgbClr val="629DD1"/>
      </a:accent2>
      <a:accent3>
        <a:srgbClr val="7EB2E6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6">
      <a:majorFont>
        <a:latin typeface="Domine"/>
        <a:ea typeface=""/>
        <a:cs typeface=""/>
      </a:majorFont>
      <a:minorFont>
        <a:latin typeface="Gadug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3544</TotalTime>
  <Words>141</Words>
  <Application>Microsoft Office PowerPoint</Application>
  <PresentationFormat>Широкоэкранный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Domine</vt:lpstr>
      <vt:lpstr>Gadugi</vt:lpstr>
      <vt:lpstr>Poppins</vt:lpstr>
      <vt:lpstr>Times New Roman</vt:lpstr>
      <vt:lpstr>Office Theme</vt:lpstr>
      <vt:lpstr>БЕЛКИНА ЮЛИЯ ЮРЬЕВНА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МАСТЕР КЛАСС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</dc:title>
  <dc:creator>Admin</dc:creator>
  <cp:lastModifiedBy>Cyber</cp:lastModifiedBy>
  <cp:revision>315</cp:revision>
  <dcterms:created xsi:type="dcterms:W3CDTF">2018-01-15T04:16:08Z</dcterms:created>
  <dcterms:modified xsi:type="dcterms:W3CDTF">2021-11-12T13:59:43Z</dcterms:modified>
</cp:coreProperties>
</file>