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eduportal44.ru/Makariev_EDU/PublishingImages/20202/%D0%94%D0%BE%D0%BC%D0%B0%D1%88%D0%BD%D1%8F%D1%8F/avg_sovesh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6200" y="0"/>
            <a:ext cx="9220200" cy="69723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7504" y="3861048"/>
            <a:ext cx="8712968" cy="28083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Воспитательный потенциал уроков истории и обществознания в контексте актуальных образовательных </a:t>
            </a:r>
            <a: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ориентиров</a:t>
            </a:r>
          </a:p>
          <a:p>
            <a:pPr algn="ctr"/>
            <a:endParaRPr lang="ru-RU" sz="32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32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27.08.2021</a:t>
            </a:r>
            <a:endParaRPr lang="ru-R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12</Words>
  <Application>Microsoft Office PowerPoint</Application>
  <PresentationFormat>Экран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Дима</dc:creator>
  <cp:lastModifiedBy>Дима</cp:lastModifiedBy>
  <cp:revision>3</cp:revision>
  <dcterms:created xsi:type="dcterms:W3CDTF">2021-08-26T19:44:15Z</dcterms:created>
  <dcterms:modified xsi:type="dcterms:W3CDTF">2021-08-26T20:02:50Z</dcterms:modified>
</cp:coreProperties>
</file>