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4660"/>
  </p:normalViewPr>
  <p:slideViewPr>
    <p:cSldViewPr>
      <p:cViewPr varScale="1">
        <p:scale>
          <a:sx n="83" d="100"/>
          <a:sy n="83" d="100"/>
        </p:scale>
        <p:origin x="15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60405_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681537" cy="374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ВЕСЕННИЙ ЛЕД -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ИСТОЧНИК ПОВЫШЕННОЙ ОПАСНОСТИ!</a:t>
            </a: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52400"/>
            <a:ext cx="861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попавшим в беду на воде приходит иногда слишком поздно, и происшествие заканчивается трагически.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этого не случилось, необходимо помнить, что выходить на весенний лед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КАТЕГОРИЧЕСКИ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ЗАПРЕЩЕНО!!!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34" y="4419600"/>
            <a:ext cx="3863753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6002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Учащиеся, соблюдайте правила поведения на водных объектах, выполнение элементарных мер осторожности - залог вашей безопасности!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5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5240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возникновения чрезвычайной ситуации звоните          в единую дежурно-диспетчерскую службу по телефону — «112»</a:t>
            </a:r>
          </a:p>
        </p:txBody>
      </p:sp>
    </p:spTree>
    <p:extLst>
      <p:ext uri="{BB962C8B-B14F-4D97-AF65-F5344CB8AC3E}">
        <p14:creationId xmlns:p14="http://schemas.microsoft.com/office/powerpoint/2010/main" val="57965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243" y="990600"/>
            <a:ext cx="740459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hoto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4108450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 descr="Картинка 4 из 19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76250"/>
            <a:ext cx="3887787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68313" y="3789363"/>
            <a:ext cx="8207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Наступила весна. Под воздействием солнечных лучей лед быстро подтаивает. Еще более разрушительное действие на него оказывает усиливающееся весной течение воды в реках, прудах, озерах, которое подтачивает его снизу. Близится время ледохода и паводка. Внешне лед по-прежнему кажется прочным. Однако, перед вскрытием рек и водоемов он становится рыхлым и слабым.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2592387" cy="273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club.foto.ru/gallery/images/photo/2006/04/12/598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860800"/>
            <a:ext cx="2627312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95600" y="228600"/>
            <a:ext cx="5761037" cy="508952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Нужно знать, что весенний лед резко отличается от осеннего и зимнего. Если осенний и зимний лед под тяжестью человека начинает трещать, предупреждая об опасности, то весенний лед не трещит, а проваливается, превращаясь в ледяную кашицу.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Несоблюдение элементарных правил предосторожности в это время больше, чем когда-либо ведет к несчастным случаям.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333375"/>
            <a:ext cx="7772400" cy="13668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Чтобы избежать беды, необходимо соблюдать самые простые правила</a:t>
            </a:r>
            <a:r>
              <a:rPr kumimoji="0" lang="ru-RU" sz="4000" b="1" i="0" u="none" strike="noStrike" kern="1200" cap="none" spc="-100" normalizeH="0" baseline="0" noProof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39750" y="1557338"/>
            <a:ext cx="8208963" cy="4679950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подходить близко к реке и водоему, не выходить на лед, не проверять прочность льда ударом ноги и не кататься на плавающих льдинах и всякого рода самодельных плотах, не спускаться на санках с горы в сторону водоема.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собираться большими группами на берегах водоемов и рек, вблизи воды, на мостах и переправах.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переходить реку и водоемы по льду.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97425"/>
            <a:ext cx="2505075" cy="18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pe0198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941888"/>
            <a:ext cx="16065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titledке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437063"/>
            <a:ext cx="1228725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3850" y="333375"/>
            <a:ext cx="8351838" cy="530542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Предостерегать от нарушений у воды своих товарищей.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Занести в память своего мобильного телефона номера службы спасения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 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112, 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которым следует немедленно сообщить о несчастном случае, свидетелем которого вы явились.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несчастном случае обратиться за помощью к взрослым, не предпринимать самостоятельных действий по спасению пострадавшего. Необходимо помнить, что во время ледохода и паводка помощь терпящим бедствие гораздо труднее, чем когда-либо.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post-20-1108332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365625"/>
            <a:ext cx="3744912" cy="225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956c7c49ef44125f4fbf86aa9a83c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333375"/>
            <a:ext cx="1439863" cy="201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09600" y="-228600"/>
            <a:ext cx="7272338" cy="1008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все-таки лед проломился, вы оказались в ледяной воде и некого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позвать на помощь:</a:t>
            </a:r>
            <a:r>
              <a:rPr kumimoji="0" lang="ru-RU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79388" y="1628775"/>
            <a:ext cx="8785225" cy="496887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поддавайтесь панике, действуйте быстро и решительно.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допускайте погружения в воду с головой. Для этого широко раскиньте руки по кромке льда полыньи, стараясь не обламывать ее. Осторожно без резких движений постарайтесь выбраться на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лед, наползая на него грудью и поочередно вытаскивая на поверхность ноги. Главное -использовать все свое тело для опоры.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Выбравшись из промоины, не вставайте на ноги и даже на колени, не бегите, а осторожно откатитесь и ползите в ту сторону, откуда вы шли до самого берега.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Помощь провалившемуся в полынью</a:t>
            </a:r>
          </a:p>
        </p:txBody>
      </p:sp>
      <p:pic>
        <p:nvPicPr>
          <p:cNvPr id="3" name="Picture 6" descr="25184_20051207163856"/>
          <p:cNvPicPr>
            <a:picLocks noChangeAspect="1" noChangeArrowheads="1"/>
          </p:cNvPicPr>
          <p:nvPr/>
        </p:nvPicPr>
        <p:blipFill>
          <a:blip r:embed="rId2" cstate="print"/>
          <a:srcRect b="8551"/>
          <a:stretch>
            <a:fillRect/>
          </a:stretch>
        </p:blipFill>
        <p:spPr bwMode="auto">
          <a:xfrm>
            <a:off x="533400" y="1295400"/>
            <a:ext cx="7857233" cy="441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0081223172210"/>
          <p:cNvPicPr>
            <a:picLocks noChangeAspect="1" noChangeArrowheads="1"/>
          </p:cNvPicPr>
          <p:nvPr/>
        </p:nvPicPr>
        <p:blipFill>
          <a:blip r:embed="rId2" cstate="print"/>
          <a:srcRect b="6030"/>
          <a:stretch>
            <a:fillRect/>
          </a:stretch>
        </p:blipFill>
        <p:spPr bwMode="auto">
          <a:xfrm>
            <a:off x="322504" y="12539"/>
            <a:ext cx="4337050" cy="273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499ecf4656bcfd83e887baf733086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539"/>
            <a:ext cx="4081463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9794" y="2362200"/>
            <a:ext cx="86423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ОЧЕВИДЕЦ ТРАГЕДИИ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Вооружитесь любой длинной палкой,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доской,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шестом или веревкой. Можно связать воедино шарфы, ремни или одежду.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Следовать ползком, широко расставляя при этом руки и ноги и толкая перед собою спасательные средства, осторожно двигаться по направлению к полынье.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Остановитесь от находящегося в воде человека в нескольких метрах,  бросьте ему веревку, край одежды, подайте палку или шест.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609600"/>
            <a:ext cx="838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Осторожно вытащите пострадавшего на лед, и вместе ползком выбирайтесь из опасной зоны.</a:t>
            </a:r>
          </a:p>
          <a:p>
            <a:pPr lvl="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Ползите в ту сторону – откуда пришли. </a:t>
            </a:r>
          </a:p>
          <a:p>
            <a:pPr lvl="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Доставьте пострадавшего в теплое место. Окажите ему помощь: снимите с него мокрую одежду, энергично разотрите тело (до покраснения кожи), напоите пострадавшего горячим чаем. Ни в коем случае не давайте пострадавшему алкоголь – в подобных случаях это может привести к летальному исходу.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</TotalTime>
  <Words>412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Constantia</vt:lpstr>
      <vt:lpstr>Times New Roman</vt:lpstr>
      <vt:lpstr>Wingdings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Оператор</cp:lastModifiedBy>
  <cp:revision>5</cp:revision>
  <dcterms:created xsi:type="dcterms:W3CDTF">2006-08-16T00:00:00Z</dcterms:created>
  <dcterms:modified xsi:type="dcterms:W3CDTF">2019-03-12T10:59:28Z</dcterms:modified>
</cp:coreProperties>
</file>