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83" r:id="rId2"/>
    <p:sldId id="405" r:id="rId3"/>
    <p:sldId id="406" r:id="rId4"/>
    <p:sldId id="407" r:id="rId5"/>
    <p:sldId id="408" r:id="rId6"/>
  </p:sldIdLst>
  <p:sldSz cx="12192000" cy="6858000"/>
  <p:notesSz cx="6761163" cy="9942513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E6002C"/>
    <a:srgbClr val="A80000"/>
    <a:srgbClr val="CCCCFF"/>
    <a:srgbClr val="FFCCFF"/>
    <a:srgbClr val="9999FF"/>
    <a:srgbClr val="CC66FF"/>
    <a:srgbClr val="660066"/>
    <a:srgbClr val="9198C9"/>
    <a:srgbClr val="757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64" autoAdjust="0"/>
    <p:restoredTop sz="94780" autoAdjust="0"/>
  </p:normalViewPr>
  <p:slideViewPr>
    <p:cSldViewPr snapToGrid="0">
      <p:cViewPr varScale="1">
        <p:scale>
          <a:sx n="108" d="100"/>
          <a:sy n="108" d="100"/>
        </p:scale>
        <p:origin x="726" y="11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9837" cy="4988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2" y="0"/>
            <a:ext cx="2929837" cy="49885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B92761D-4F89-4316-8A28-1C1F3E338782}" type="datetimeFigureOut">
              <a:rPr lang="ru-RU"/>
              <a:pPr>
                <a:defRPr/>
              </a:pPr>
              <a:t>чт 26.05.22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1241425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3663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2" y="9443663"/>
            <a:ext cx="2929837" cy="49885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709996A-044D-4CE8-93D4-02D5D2E1A0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20484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973653-FA55-4A11-9D20-387B8191B5DB}" type="slidenum">
              <a:rPr lang="ru-RU" altLang="ru-RU" smtClean="0"/>
              <a:pPr/>
              <a:t>1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3F582-C7FB-49B0-B9C2-792821E48B38}" type="datetimeFigureOut">
              <a:rPr lang="ru-RU"/>
              <a:pPr>
                <a:defRPr/>
              </a:pPr>
              <a:t>чт 26.05.22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9B3D7-5BA5-4B0D-9C18-8A4645E4C2F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CAA20-D964-4547-B738-14726C762977}" type="datetimeFigureOut">
              <a:rPr lang="ru-RU"/>
              <a:pPr>
                <a:defRPr/>
              </a:pPr>
              <a:t>чт 26.05.22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944AA-7E97-4FE8-AA20-B829D24783B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B55D9-1B26-4152-8762-70204B07E9DB}" type="datetimeFigureOut">
              <a:rPr lang="ru-RU"/>
              <a:pPr>
                <a:defRPr/>
              </a:pPr>
              <a:t>чт 26.05.22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26560-0C39-449B-898E-F306A5FE0D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5BB00-887A-495D-9C29-E2C0D94ED903}" type="datetimeFigureOut">
              <a:rPr lang="ru-RU"/>
              <a:pPr>
                <a:defRPr/>
              </a:pPr>
              <a:t>чт 26.05.22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3A002-FCC1-4830-BABD-C84E2E3EDE5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8703B-12D6-4A26-883C-F77A40304FB7}" type="datetimeFigureOut">
              <a:rPr lang="ru-RU"/>
              <a:pPr>
                <a:defRPr/>
              </a:pPr>
              <a:t>чт 26.05.22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4A785-4F02-4DB3-A44A-A693D7CBD8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2DFAA-A0BA-4622-93E1-34811905F586}" type="datetimeFigureOut">
              <a:rPr lang="ru-RU"/>
              <a:pPr>
                <a:defRPr/>
              </a:pPr>
              <a:t>чт 26.05.22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ED4B8-344C-413D-8A4C-43628295F7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6ADEB-7412-4809-89A4-18DA37D64979}" type="datetimeFigureOut">
              <a:rPr lang="ru-RU"/>
              <a:pPr>
                <a:defRPr/>
              </a:pPr>
              <a:t>чт 26.05.22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1D415-D769-4476-AB45-83723F4F68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975B7-1F41-47C2-87EA-9CA380C54A40}" type="datetimeFigureOut">
              <a:rPr lang="ru-RU"/>
              <a:pPr>
                <a:defRPr/>
              </a:pPr>
              <a:t>чт 26.05.22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208C7-3752-4BED-AF92-57EA6F868E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855A7-BBC0-4128-BBA7-297D43F52D20}" type="datetimeFigureOut">
              <a:rPr lang="ru-RU"/>
              <a:pPr>
                <a:defRPr/>
              </a:pPr>
              <a:t>чт 26.05.22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10478-6A00-49BF-A78A-B1CD5D8EFD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2C7A0-42F5-483E-89CB-76E6A34A94AD}" type="datetimeFigureOut">
              <a:rPr lang="ru-RU"/>
              <a:pPr>
                <a:defRPr/>
              </a:pPr>
              <a:t>чт 26.05.22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4206E-8530-4B0D-B012-000C21DDDE9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6399F-3DC1-472B-A7E4-DCA877696DCA}" type="datetimeFigureOut">
              <a:rPr lang="ru-RU"/>
              <a:pPr>
                <a:defRPr/>
              </a:pPr>
              <a:t>чт 26.05.22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93646-2496-4570-A60A-467A50133D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579907-3FB8-4364-B459-89ADD3BA2338}" type="datetimeFigureOut">
              <a:rPr lang="ru-RU"/>
              <a:pPr>
                <a:defRPr/>
              </a:pPr>
              <a:t>чт 26.05.22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C144351-79F7-4C15-B313-275D805DE1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Группа 15"/>
          <p:cNvGrpSpPr>
            <a:grpSpLocks/>
          </p:cNvGrpSpPr>
          <p:nvPr/>
        </p:nvGrpSpPr>
        <p:grpSpPr bwMode="auto">
          <a:xfrm>
            <a:off x="0" y="4926285"/>
            <a:ext cx="12185650" cy="1895383"/>
            <a:chOff x="-4761" y="4386262"/>
            <a:chExt cx="12196761" cy="2468457"/>
          </a:xfrm>
        </p:grpSpPr>
        <p:sp>
          <p:nvSpPr>
            <p:cNvPr id="18" name="Диагональная полоса 2"/>
            <p:cNvSpPr/>
            <p:nvPr/>
          </p:nvSpPr>
          <p:spPr>
            <a:xfrm>
              <a:off x="7951" y="4386262"/>
              <a:ext cx="12184049" cy="1750330"/>
            </a:xfrm>
            <a:custGeom>
              <a:avLst/>
              <a:gdLst>
                <a:gd name="connsiteX0" fmla="*/ 0 w 11256493"/>
                <a:gd name="connsiteY0" fmla="*/ 886577 h 1773154"/>
                <a:gd name="connsiteX1" fmla="*/ 5628247 w 11256493"/>
                <a:gd name="connsiteY1" fmla="*/ 0 h 1773154"/>
                <a:gd name="connsiteX2" fmla="*/ 11256493 w 11256493"/>
                <a:gd name="connsiteY2" fmla="*/ 0 h 1773154"/>
                <a:gd name="connsiteX3" fmla="*/ 0 w 11256493"/>
                <a:gd name="connsiteY3" fmla="*/ 1773154 h 1773154"/>
                <a:gd name="connsiteX4" fmla="*/ 0 w 11256493"/>
                <a:gd name="connsiteY4" fmla="*/ 886577 h 1773154"/>
                <a:gd name="connsiteX0" fmla="*/ 0 w 11275543"/>
                <a:gd name="connsiteY0" fmla="*/ 1110414 h 1996991"/>
                <a:gd name="connsiteX1" fmla="*/ 5628247 w 11275543"/>
                <a:gd name="connsiteY1" fmla="*/ 223837 h 1996991"/>
                <a:gd name="connsiteX2" fmla="*/ 11275543 w 11275543"/>
                <a:gd name="connsiteY2" fmla="*/ 0 h 1996991"/>
                <a:gd name="connsiteX3" fmla="*/ 0 w 11275543"/>
                <a:gd name="connsiteY3" fmla="*/ 1996991 h 1996991"/>
                <a:gd name="connsiteX4" fmla="*/ 0 w 11275543"/>
                <a:gd name="connsiteY4" fmla="*/ 1110414 h 1996991"/>
                <a:gd name="connsiteX0" fmla="*/ 0 w 11275543"/>
                <a:gd name="connsiteY0" fmla="*/ 1158039 h 2044616"/>
                <a:gd name="connsiteX1" fmla="*/ 11252759 w 11275543"/>
                <a:gd name="connsiteY1" fmla="*/ 0 h 2044616"/>
                <a:gd name="connsiteX2" fmla="*/ 11275543 w 11275543"/>
                <a:gd name="connsiteY2" fmla="*/ 47625 h 2044616"/>
                <a:gd name="connsiteX3" fmla="*/ 0 w 11275543"/>
                <a:gd name="connsiteY3" fmla="*/ 2044616 h 2044616"/>
                <a:gd name="connsiteX4" fmla="*/ 0 w 11275543"/>
                <a:gd name="connsiteY4" fmla="*/ 1158039 h 2044616"/>
                <a:gd name="connsiteX0" fmla="*/ 952500 w 12228043"/>
                <a:gd name="connsiteY0" fmla="*/ 1158039 h 1733466"/>
                <a:gd name="connsiteX1" fmla="*/ 12205259 w 12228043"/>
                <a:gd name="connsiteY1" fmla="*/ 0 h 1733466"/>
                <a:gd name="connsiteX2" fmla="*/ 12228043 w 12228043"/>
                <a:gd name="connsiteY2" fmla="*/ 47625 h 1733466"/>
                <a:gd name="connsiteX3" fmla="*/ 0 w 12228043"/>
                <a:gd name="connsiteY3" fmla="*/ 1733466 h 1733466"/>
                <a:gd name="connsiteX4" fmla="*/ 952500 w 12228043"/>
                <a:gd name="connsiteY4" fmla="*/ 1158039 h 1733466"/>
                <a:gd name="connsiteX0" fmla="*/ 0 w 12228043"/>
                <a:gd name="connsiteY0" fmla="*/ 1278689 h 1733466"/>
                <a:gd name="connsiteX1" fmla="*/ 12205259 w 12228043"/>
                <a:gd name="connsiteY1" fmla="*/ 0 h 1733466"/>
                <a:gd name="connsiteX2" fmla="*/ 12228043 w 12228043"/>
                <a:gd name="connsiteY2" fmla="*/ 47625 h 1733466"/>
                <a:gd name="connsiteX3" fmla="*/ 0 w 12228043"/>
                <a:gd name="connsiteY3" fmla="*/ 1733466 h 1733466"/>
                <a:gd name="connsiteX4" fmla="*/ 0 w 12228043"/>
                <a:gd name="connsiteY4" fmla="*/ 1278689 h 1733466"/>
                <a:gd name="connsiteX0" fmla="*/ 0 w 12272493"/>
                <a:gd name="connsiteY0" fmla="*/ 1278689 h 1733466"/>
                <a:gd name="connsiteX1" fmla="*/ 12205259 w 12272493"/>
                <a:gd name="connsiteY1" fmla="*/ 0 h 1733466"/>
                <a:gd name="connsiteX2" fmla="*/ 12272493 w 12272493"/>
                <a:gd name="connsiteY2" fmla="*/ 117475 h 1733466"/>
                <a:gd name="connsiteX3" fmla="*/ 0 w 12272493"/>
                <a:gd name="connsiteY3" fmla="*/ 1733466 h 1733466"/>
                <a:gd name="connsiteX4" fmla="*/ 0 w 12272493"/>
                <a:gd name="connsiteY4" fmla="*/ 1278689 h 1733466"/>
                <a:gd name="connsiteX0" fmla="*/ 0 w 12272493"/>
                <a:gd name="connsiteY0" fmla="*/ 1278689 h 1733466"/>
                <a:gd name="connsiteX1" fmla="*/ 12205259 w 12272493"/>
                <a:gd name="connsiteY1" fmla="*/ 0 h 1733466"/>
                <a:gd name="connsiteX2" fmla="*/ 12272493 w 12272493"/>
                <a:gd name="connsiteY2" fmla="*/ 117475 h 1733466"/>
                <a:gd name="connsiteX3" fmla="*/ 0 w 12272493"/>
                <a:gd name="connsiteY3" fmla="*/ 1733466 h 1733466"/>
                <a:gd name="connsiteX4" fmla="*/ 0 w 12272493"/>
                <a:gd name="connsiteY4" fmla="*/ 1278689 h 1733466"/>
                <a:gd name="connsiteX0" fmla="*/ 0 w 12253443"/>
                <a:gd name="connsiteY0" fmla="*/ 1278689 h 1733466"/>
                <a:gd name="connsiteX1" fmla="*/ 12205259 w 12253443"/>
                <a:gd name="connsiteY1" fmla="*/ 0 h 1733466"/>
                <a:gd name="connsiteX2" fmla="*/ 12253443 w 12253443"/>
                <a:gd name="connsiteY2" fmla="*/ 66675 h 1733466"/>
                <a:gd name="connsiteX3" fmla="*/ 0 w 12253443"/>
                <a:gd name="connsiteY3" fmla="*/ 1733466 h 1733466"/>
                <a:gd name="connsiteX4" fmla="*/ 0 w 12253443"/>
                <a:gd name="connsiteY4" fmla="*/ 1278689 h 1733466"/>
                <a:gd name="connsiteX0" fmla="*/ 0 w 12253443"/>
                <a:gd name="connsiteY0" fmla="*/ 1297739 h 1752516"/>
                <a:gd name="connsiteX1" fmla="*/ 12205259 w 12253443"/>
                <a:gd name="connsiteY1" fmla="*/ 0 h 1752516"/>
                <a:gd name="connsiteX2" fmla="*/ 12253443 w 12253443"/>
                <a:gd name="connsiteY2" fmla="*/ 85725 h 1752516"/>
                <a:gd name="connsiteX3" fmla="*/ 0 w 12253443"/>
                <a:gd name="connsiteY3" fmla="*/ 1752516 h 1752516"/>
                <a:gd name="connsiteX4" fmla="*/ 0 w 12253443"/>
                <a:gd name="connsiteY4" fmla="*/ 1297739 h 1752516"/>
                <a:gd name="connsiteX0" fmla="*/ 0 w 12215343"/>
                <a:gd name="connsiteY0" fmla="*/ 1297739 h 1752516"/>
                <a:gd name="connsiteX1" fmla="*/ 12205259 w 12215343"/>
                <a:gd name="connsiteY1" fmla="*/ 0 h 1752516"/>
                <a:gd name="connsiteX2" fmla="*/ 12215343 w 12215343"/>
                <a:gd name="connsiteY2" fmla="*/ 60325 h 1752516"/>
                <a:gd name="connsiteX3" fmla="*/ 0 w 12215343"/>
                <a:gd name="connsiteY3" fmla="*/ 1752516 h 1752516"/>
                <a:gd name="connsiteX4" fmla="*/ 0 w 12215343"/>
                <a:gd name="connsiteY4" fmla="*/ 1297739 h 1752516"/>
                <a:gd name="connsiteX0" fmla="*/ 0 w 12205259"/>
                <a:gd name="connsiteY0" fmla="*/ 1297739 h 1752516"/>
                <a:gd name="connsiteX1" fmla="*/ 12205259 w 12205259"/>
                <a:gd name="connsiteY1" fmla="*/ 0 h 1752516"/>
                <a:gd name="connsiteX2" fmla="*/ 12196293 w 12205259"/>
                <a:gd name="connsiteY2" fmla="*/ 62706 h 1752516"/>
                <a:gd name="connsiteX3" fmla="*/ 0 w 12205259"/>
                <a:gd name="connsiteY3" fmla="*/ 1752516 h 1752516"/>
                <a:gd name="connsiteX4" fmla="*/ 0 w 12205259"/>
                <a:gd name="connsiteY4" fmla="*/ 1297739 h 1752516"/>
                <a:gd name="connsiteX0" fmla="*/ 0 w 12200497"/>
                <a:gd name="connsiteY0" fmla="*/ 1295358 h 1750135"/>
                <a:gd name="connsiteX1" fmla="*/ 12200497 w 12200497"/>
                <a:gd name="connsiteY1" fmla="*/ 0 h 1750135"/>
                <a:gd name="connsiteX2" fmla="*/ 12196293 w 12200497"/>
                <a:gd name="connsiteY2" fmla="*/ 60325 h 1750135"/>
                <a:gd name="connsiteX3" fmla="*/ 0 w 12200497"/>
                <a:gd name="connsiteY3" fmla="*/ 1750135 h 1750135"/>
                <a:gd name="connsiteX4" fmla="*/ 0 w 12200497"/>
                <a:gd name="connsiteY4" fmla="*/ 1295358 h 1750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00497" h="1750135">
                  <a:moveTo>
                    <a:pt x="0" y="1295358"/>
                  </a:moveTo>
                  <a:lnTo>
                    <a:pt x="12200497" y="0"/>
                  </a:lnTo>
                  <a:lnTo>
                    <a:pt x="12196293" y="60325"/>
                  </a:lnTo>
                  <a:lnTo>
                    <a:pt x="0" y="1750135"/>
                  </a:lnTo>
                  <a:lnTo>
                    <a:pt x="0" y="1295358"/>
                  </a:lnTo>
                  <a:close/>
                </a:path>
              </a:pathLst>
            </a:cu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dirty="0">
                <a:solidFill>
                  <a:schemeClr val="tx1"/>
                </a:solidFill>
              </a:endParaRPr>
            </a:p>
          </p:txBody>
        </p:sp>
        <p:grpSp>
          <p:nvGrpSpPr>
            <p:cNvPr id="5128" name="Группа 10"/>
            <p:cNvGrpSpPr>
              <a:grpSpLocks/>
            </p:cNvGrpSpPr>
            <p:nvPr/>
          </p:nvGrpSpPr>
          <p:grpSpPr bwMode="auto">
            <a:xfrm>
              <a:off x="-4761" y="4448485"/>
              <a:ext cx="12196761" cy="2406234"/>
              <a:chOff x="-4761" y="4448485"/>
              <a:chExt cx="12196761" cy="2406234"/>
            </a:xfrm>
          </p:grpSpPr>
          <p:sp>
            <p:nvSpPr>
              <p:cNvPr id="21" name="Прямоугольник: усеченные противолежащие углы 3"/>
              <p:cNvSpPr/>
              <p:nvPr/>
            </p:nvSpPr>
            <p:spPr>
              <a:xfrm>
                <a:off x="-4761" y="4508496"/>
                <a:ext cx="12196761" cy="2346223"/>
              </a:xfrm>
              <a:custGeom>
                <a:avLst/>
                <a:gdLst>
                  <a:gd name="connsiteX0" fmla="*/ 0 w 1774031"/>
                  <a:gd name="connsiteY0" fmla="*/ 0 h 491161"/>
                  <a:gd name="connsiteX1" fmla="*/ 1692169 w 1774031"/>
                  <a:gd name="connsiteY1" fmla="*/ 0 h 491161"/>
                  <a:gd name="connsiteX2" fmla="*/ 1774031 w 1774031"/>
                  <a:gd name="connsiteY2" fmla="*/ 81862 h 491161"/>
                  <a:gd name="connsiteX3" fmla="*/ 1774031 w 1774031"/>
                  <a:gd name="connsiteY3" fmla="*/ 491161 h 491161"/>
                  <a:gd name="connsiteX4" fmla="*/ 1774031 w 1774031"/>
                  <a:gd name="connsiteY4" fmla="*/ 491161 h 491161"/>
                  <a:gd name="connsiteX5" fmla="*/ 81862 w 1774031"/>
                  <a:gd name="connsiteY5" fmla="*/ 491161 h 491161"/>
                  <a:gd name="connsiteX6" fmla="*/ 0 w 1774031"/>
                  <a:gd name="connsiteY6" fmla="*/ 409299 h 491161"/>
                  <a:gd name="connsiteX7" fmla="*/ 0 w 1774031"/>
                  <a:gd name="connsiteY7" fmla="*/ 0 h 491161"/>
                  <a:gd name="connsiteX0" fmla="*/ 864394 w 2638425"/>
                  <a:gd name="connsiteY0" fmla="*/ 0 h 556936"/>
                  <a:gd name="connsiteX1" fmla="*/ 2556563 w 2638425"/>
                  <a:gd name="connsiteY1" fmla="*/ 0 h 556936"/>
                  <a:gd name="connsiteX2" fmla="*/ 2638425 w 2638425"/>
                  <a:gd name="connsiteY2" fmla="*/ 81862 h 556936"/>
                  <a:gd name="connsiteX3" fmla="*/ 2638425 w 2638425"/>
                  <a:gd name="connsiteY3" fmla="*/ 491161 h 556936"/>
                  <a:gd name="connsiteX4" fmla="*/ 2638425 w 2638425"/>
                  <a:gd name="connsiteY4" fmla="*/ 491161 h 556936"/>
                  <a:gd name="connsiteX5" fmla="*/ 946256 w 2638425"/>
                  <a:gd name="connsiteY5" fmla="*/ 491161 h 556936"/>
                  <a:gd name="connsiteX6" fmla="*/ 0 w 2638425"/>
                  <a:gd name="connsiteY6" fmla="*/ 556936 h 556936"/>
                  <a:gd name="connsiteX7" fmla="*/ 864394 w 2638425"/>
                  <a:gd name="connsiteY7" fmla="*/ 0 h 556936"/>
                  <a:gd name="connsiteX0" fmla="*/ 0 w 2655093"/>
                  <a:gd name="connsiteY0" fmla="*/ 369094 h 556936"/>
                  <a:gd name="connsiteX1" fmla="*/ 2573231 w 2655093"/>
                  <a:gd name="connsiteY1" fmla="*/ 0 h 556936"/>
                  <a:gd name="connsiteX2" fmla="*/ 2655093 w 2655093"/>
                  <a:gd name="connsiteY2" fmla="*/ 81862 h 556936"/>
                  <a:gd name="connsiteX3" fmla="*/ 2655093 w 2655093"/>
                  <a:gd name="connsiteY3" fmla="*/ 491161 h 556936"/>
                  <a:gd name="connsiteX4" fmla="*/ 2655093 w 2655093"/>
                  <a:gd name="connsiteY4" fmla="*/ 491161 h 556936"/>
                  <a:gd name="connsiteX5" fmla="*/ 962924 w 2655093"/>
                  <a:gd name="connsiteY5" fmla="*/ 491161 h 556936"/>
                  <a:gd name="connsiteX6" fmla="*/ 16668 w 2655093"/>
                  <a:gd name="connsiteY6" fmla="*/ 556936 h 556936"/>
                  <a:gd name="connsiteX7" fmla="*/ 0 w 2655093"/>
                  <a:gd name="connsiteY7" fmla="*/ 369094 h 556936"/>
                  <a:gd name="connsiteX0" fmla="*/ 0 w 2655093"/>
                  <a:gd name="connsiteY0" fmla="*/ 369094 h 566461"/>
                  <a:gd name="connsiteX1" fmla="*/ 2573231 w 2655093"/>
                  <a:gd name="connsiteY1" fmla="*/ 0 h 566461"/>
                  <a:gd name="connsiteX2" fmla="*/ 2655093 w 2655093"/>
                  <a:gd name="connsiteY2" fmla="*/ 81862 h 566461"/>
                  <a:gd name="connsiteX3" fmla="*/ 2655093 w 2655093"/>
                  <a:gd name="connsiteY3" fmla="*/ 491161 h 566461"/>
                  <a:gd name="connsiteX4" fmla="*/ 2655093 w 2655093"/>
                  <a:gd name="connsiteY4" fmla="*/ 491161 h 566461"/>
                  <a:gd name="connsiteX5" fmla="*/ 962924 w 2655093"/>
                  <a:gd name="connsiteY5" fmla="*/ 491161 h 566461"/>
                  <a:gd name="connsiteX6" fmla="*/ 7142 w 2655093"/>
                  <a:gd name="connsiteY6" fmla="*/ 566461 h 566461"/>
                  <a:gd name="connsiteX7" fmla="*/ 0 w 2655093"/>
                  <a:gd name="connsiteY7" fmla="*/ 369094 h 566461"/>
                  <a:gd name="connsiteX0" fmla="*/ 0 w 5790299"/>
                  <a:gd name="connsiteY0" fmla="*/ 1012032 h 1209399"/>
                  <a:gd name="connsiteX1" fmla="*/ 5790299 w 5790299"/>
                  <a:gd name="connsiteY1" fmla="*/ 0 h 1209399"/>
                  <a:gd name="connsiteX2" fmla="*/ 2655093 w 5790299"/>
                  <a:gd name="connsiteY2" fmla="*/ 724800 h 1209399"/>
                  <a:gd name="connsiteX3" fmla="*/ 2655093 w 5790299"/>
                  <a:gd name="connsiteY3" fmla="*/ 1134099 h 1209399"/>
                  <a:gd name="connsiteX4" fmla="*/ 2655093 w 5790299"/>
                  <a:gd name="connsiteY4" fmla="*/ 1134099 h 1209399"/>
                  <a:gd name="connsiteX5" fmla="*/ 962924 w 5790299"/>
                  <a:gd name="connsiteY5" fmla="*/ 1134099 h 1209399"/>
                  <a:gd name="connsiteX6" fmla="*/ 7142 w 5790299"/>
                  <a:gd name="connsiteY6" fmla="*/ 1209399 h 1209399"/>
                  <a:gd name="connsiteX7" fmla="*/ 0 w 5790299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55093 w 5881687"/>
                  <a:gd name="connsiteY3" fmla="*/ 1134099 h 1209399"/>
                  <a:gd name="connsiteX4" fmla="*/ 2655093 w 5881687"/>
                  <a:gd name="connsiteY4" fmla="*/ 1134099 h 1209399"/>
                  <a:gd name="connsiteX5" fmla="*/ 962924 w 5881687"/>
                  <a:gd name="connsiteY5" fmla="*/ 1134099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55093 w 5881687"/>
                  <a:gd name="connsiteY3" fmla="*/ 1134099 h 1209399"/>
                  <a:gd name="connsiteX4" fmla="*/ 2655093 w 5881687"/>
                  <a:gd name="connsiteY4" fmla="*/ 1134099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55093 w 5881687"/>
                  <a:gd name="connsiteY3" fmla="*/ 1134099 h 1209399"/>
                  <a:gd name="connsiteX4" fmla="*/ 2188368 w 5881687"/>
                  <a:gd name="connsiteY4" fmla="*/ 1203155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40806 w 5881687"/>
                  <a:gd name="connsiteY3" fmla="*/ 1126955 h 1209399"/>
                  <a:gd name="connsiteX4" fmla="*/ 2188368 w 5881687"/>
                  <a:gd name="connsiteY4" fmla="*/ 1203155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5881687"/>
                  <a:gd name="connsiteY0" fmla="*/ 1012032 h 1209399"/>
                  <a:gd name="connsiteX1" fmla="*/ 5790299 w 5881687"/>
                  <a:gd name="connsiteY1" fmla="*/ 0 h 1209399"/>
                  <a:gd name="connsiteX2" fmla="*/ 5881687 w 5881687"/>
                  <a:gd name="connsiteY2" fmla="*/ 48525 h 1209399"/>
                  <a:gd name="connsiteX3" fmla="*/ 2626518 w 5881687"/>
                  <a:gd name="connsiteY3" fmla="*/ 1103142 h 1209399"/>
                  <a:gd name="connsiteX4" fmla="*/ 2188368 w 5881687"/>
                  <a:gd name="connsiteY4" fmla="*/ 1203155 h 1209399"/>
                  <a:gd name="connsiteX5" fmla="*/ 970068 w 5881687"/>
                  <a:gd name="connsiteY5" fmla="*/ 1200774 h 1209399"/>
                  <a:gd name="connsiteX6" fmla="*/ 7142 w 5881687"/>
                  <a:gd name="connsiteY6" fmla="*/ 1209399 h 1209399"/>
                  <a:gd name="connsiteX7" fmla="*/ 0 w 5881687"/>
                  <a:gd name="connsiteY7" fmla="*/ 1012032 h 1209399"/>
                  <a:gd name="connsiteX0" fmla="*/ 0 w 7997718"/>
                  <a:gd name="connsiteY0" fmla="*/ 1404938 h 1602305"/>
                  <a:gd name="connsiteX1" fmla="*/ 7997718 w 7997718"/>
                  <a:gd name="connsiteY1" fmla="*/ 0 h 1602305"/>
                  <a:gd name="connsiteX2" fmla="*/ 5881687 w 7997718"/>
                  <a:gd name="connsiteY2" fmla="*/ 441431 h 1602305"/>
                  <a:gd name="connsiteX3" fmla="*/ 2626518 w 7997718"/>
                  <a:gd name="connsiteY3" fmla="*/ 1496048 h 1602305"/>
                  <a:gd name="connsiteX4" fmla="*/ 2188368 w 7997718"/>
                  <a:gd name="connsiteY4" fmla="*/ 1596061 h 1602305"/>
                  <a:gd name="connsiteX5" fmla="*/ 970068 w 7997718"/>
                  <a:gd name="connsiteY5" fmla="*/ 1593680 h 1602305"/>
                  <a:gd name="connsiteX6" fmla="*/ 7142 w 7997718"/>
                  <a:gd name="connsiteY6" fmla="*/ 1602305 h 1602305"/>
                  <a:gd name="connsiteX7" fmla="*/ 0 w 7997718"/>
                  <a:gd name="connsiteY7" fmla="*/ 1404938 h 1602305"/>
                  <a:gd name="connsiteX0" fmla="*/ 0 w 8112918"/>
                  <a:gd name="connsiteY0" fmla="*/ 1404938 h 1602305"/>
                  <a:gd name="connsiteX1" fmla="*/ 7997718 w 8112918"/>
                  <a:gd name="connsiteY1" fmla="*/ 0 h 1602305"/>
                  <a:gd name="connsiteX2" fmla="*/ 8112918 w 8112918"/>
                  <a:gd name="connsiteY2" fmla="*/ 136631 h 1602305"/>
                  <a:gd name="connsiteX3" fmla="*/ 2626518 w 8112918"/>
                  <a:gd name="connsiteY3" fmla="*/ 1496048 h 1602305"/>
                  <a:gd name="connsiteX4" fmla="*/ 2188368 w 8112918"/>
                  <a:gd name="connsiteY4" fmla="*/ 1596061 h 1602305"/>
                  <a:gd name="connsiteX5" fmla="*/ 970068 w 8112918"/>
                  <a:gd name="connsiteY5" fmla="*/ 1593680 h 1602305"/>
                  <a:gd name="connsiteX6" fmla="*/ 7142 w 8112918"/>
                  <a:gd name="connsiteY6" fmla="*/ 1602305 h 1602305"/>
                  <a:gd name="connsiteX7" fmla="*/ 0 w 8112918"/>
                  <a:gd name="connsiteY7" fmla="*/ 1404938 h 1602305"/>
                  <a:gd name="connsiteX0" fmla="*/ 0 w 9572624"/>
                  <a:gd name="connsiteY0" fmla="*/ 1485001 h 1682368"/>
                  <a:gd name="connsiteX1" fmla="*/ 7997718 w 9572624"/>
                  <a:gd name="connsiteY1" fmla="*/ 80063 h 1682368"/>
                  <a:gd name="connsiteX2" fmla="*/ 9572624 w 9572624"/>
                  <a:gd name="connsiteY2" fmla="*/ 0 h 1682368"/>
                  <a:gd name="connsiteX3" fmla="*/ 2626518 w 9572624"/>
                  <a:gd name="connsiteY3" fmla="*/ 1576111 h 1682368"/>
                  <a:gd name="connsiteX4" fmla="*/ 2188368 w 9572624"/>
                  <a:gd name="connsiteY4" fmla="*/ 1676124 h 1682368"/>
                  <a:gd name="connsiteX5" fmla="*/ 970068 w 9572624"/>
                  <a:gd name="connsiteY5" fmla="*/ 1673743 h 1682368"/>
                  <a:gd name="connsiteX6" fmla="*/ 7142 w 9572624"/>
                  <a:gd name="connsiteY6" fmla="*/ 1682368 h 1682368"/>
                  <a:gd name="connsiteX7" fmla="*/ 0 w 9572624"/>
                  <a:gd name="connsiteY7" fmla="*/ 1485001 h 1682368"/>
                  <a:gd name="connsiteX0" fmla="*/ 0 w 9572624"/>
                  <a:gd name="connsiteY0" fmla="*/ 1652588 h 1849955"/>
                  <a:gd name="connsiteX1" fmla="*/ 9412181 w 9572624"/>
                  <a:gd name="connsiteY1" fmla="*/ 0 h 1849955"/>
                  <a:gd name="connsiteX2" fmla="*/ 9572624 w 9572624"/>
                  <a:gd name="connsiteY2" fmla="*/ 167587 h 1849955"/>
                  <a:gd name="connsiteX3" fmla="*/ 2626518 w 9572624"/>
                  <a:gd name="connsiteY3" fmla="*/ 1743698 h 1849955"/>
                  <a:gd name="connsiteX4" fmla="*/ 2188368 w 9572624"/>
                  <a:gd name="connsiteY4" fmla="*/ 1843711 h 1849955"/>
                  <a:gd name="connsiteX5" fmla="*/ 970068 w 9572624"/>
                  <a:gd name="connsiteY5" fmla="*/ 1841330 h 1849955"/>
                  <a:gd name="connsiteX6" fmla="*/ 7142 w 9572624"/>
                  <a:gd name="connsiteY6" fmla="*/ 1849955 h 1849955"/>
                  <a:gd name="connsiteX7" fmla="*/ 0 w 9572624"/>
                  <a:gd name="connsiteY7" fmla="*/ 1652588 h 1849955"/>
                  <a:gd name="connsiteX0" fmla="*/ 0 w 12222056"/>
                  <a:gd name="connsiteY0" fmla="*/ 2150270 h 2347637"/>
                  <a:gd name="connsiteX1" fmla="*/ 12222056 w 12222056"/>
                  <a:gd name="connsiteY1" fmla="*/ 0 h 2347637"/>
                  <a:gd name="connsiteX2" fmla="*/ 9572624 w 12222056"/>
                  <a:gd name="connsiteY2" fmla="*/ 665269 h 2347637"/>
                  <a:gd name="connsiteX3" fmla="*/ 2626518 w 12222056"/>
                  <a:gd name="connsiteY3" fmla="*/ 2241380 h 2347637"/>
                  <a:gd name="connsiteX4" fmla="*/ 2188368 w 12222056"/>
                  <a:gd name="connsiteY4" fmla="*/ 2341393 h 2347637"/>
                  <a:gd name="connsiteX5" fmla="*/ 970068 w 12222056"/>
                  <a:gd name="connsiteY5" fmla="*/ 2339012 h 2347637"/>
                  <a:gd name="connsiteX6" fmla="*/ 7142 w 12222056"/>
                  <a:gd name="connsiteY6" fmla="*/ 2347637 h 2347637"/>
                  <a:gd name="connsiteX7" fmla="*/ 0 w 12222056"/>
                  <a:gd name="connsiteY7" fmla="*/ 2150270 h 2347637"/>
                  <a:gd name="connsiteX0" fmla="*/ 0 w 12222056"/>
                  <a:gd name="connsiteY0" fmla="*/ 2150270 h 2347637"/>
                  <a:gd name="connsiteX1" fmla="*/ 12222056 w 12222056"/>
                  <a:gd name="connsiteY1" fmla="*/ 0 h 2347637"/>
                  <a:gd name="connsiteX2" fmla="*/ 12213431 w 12222056"/>
                  <a:gd name="connsiteY2" fmla="*/ 65194 h 2347637"/>
                  <a:gd name="connsiteX3" fmla="*/ 2626518 w 12222056"/>
                  <a:gd name="connsiteY3" fmla="*/ 2241380 h 2347637"/>
                  <a:gd name="connsiteX4" fmla="*/ 2188368 w 12222056"/>
                  <a:gd name="connsiteY4" fmla="*/ 2341393 h 2347637"/>
                  <a:gd name="connsiteX5" fmla="*/ 970068 w 12222056"/>
                  <a:gd name="connsiteY5" fmla="*/ 2339012 h 2347637"/>
                  <a:gd name="connsiteX6" fmla="*/ 7142 w 12222056"/>
                  <a:gd name="connsiteY6" fmla="*/ 2347637 h 2347637"/>
                  <a:gd name="connsiteX7" fmla="*/ 0 w 12222056"/>
                  <a:gd name="connsiteY7" fmla="*/ 2150270 h 234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222056" h="2347637">
                    <a:moveTo>
                      <a:pt x="0" y="2150270"/>
                    </a:moveTo>
                    <a:lnTo>
                      <a:pt x="12222056" y="0"/>
                    </a:lnTo>
                    <a:lnTo>
                      <a:pt x="12213431" y="65194"/>
                    </a:lnTo>
                    <a:lnTo>
                      <a:pt x="2626518" y="2241380"/>
                    </a:lnTo>
                    <a:lnTo>
                      <a:pt x="2188368" y="2341393"/>
                    </a:lnTo>
                    <a:lnTo>
                      <a:pt x="970068" y="2339012"/>
                    </a:lnTo>
                    <a:lnTo>
                      <a:pt x="7142" y="2347637"/>
                    </a:lnTo>
                    <a:lnTo>
                      <a:pt x="0" y="2150270"/>
                    </a:lnTo>
                    <a:close/>
                  </a:path>
                </a:pathLst>
              </a:custGeom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ru-RU"/>
              </a:p>
            </p:txBody>
          </p:sp>
          <p:grpSp>
            <p:nvGrpSpPr>
              <p:cNvPr id="5130" name="Группа 14"/>
              <p:cNvGrpSpPr>
                <a:grpSpLocks/>
              </p:cNvGrpSpPr>
              <p:nvPr/>
            </p:nvGrpSpPr>
            <p:grpSpPr bwMode="auto">
              <a:xfrm>
                <a:off x="-1" y="4448485"/>
                <a:ext cx="12192001" cy="2383164"/>
                <a:chOff x="-1" y="4448485"/>
                <a:chExt cx="12192001" cy="2383164"/>
              </a:xfrm>
            </p:grpSpPr>
            <p:sp>
              <p:nvSpPr>
                <p:cNvPr id="24" name="Диагональная полоса 2"/>
                <p:cNvSpPr/>
                <p:nvPr/>
              </p:nvSpPr>
              <p:spPr>
                <a:xfrm>
                  <a:off x="6" y="4449077"/>
                  <a:ext cx="12191994" cy="2181545"/>
                </a:xfrm>
                <a:custGeom>
                  <a:avLst/>
                  <a:gdLst>
                    <a:gd name="connsiteX0" fmla="*/ 0 w 11256493"/>
                    <a:gd name="connsiteY0" fmla="*/ 886577 h 1773154"/>
                    <a:gd name="connsiteX1" fmla="*/ 5628247 w 11256493"/>
                    <a:gd name="connsiteY1" fmla="*/ 0 h 1773154"/>
                    <a:gd name="connsiteX2" fmla="*/ 11256493 w 11256493"/>
                    <a:gd name="connsiteY2" fmla="*/ 0 h 1773154"/>
                    <a:gd name="connsiteX3" fmla="*/ 0 w 11256493"/>
                    <a:gd name="connsiteY3" fmla="*/ 1773154 h 1773154"/>
                    <a:gd name="connsiteX4" fmla="*/ 0 w 11256493"/>
                    <a:gd name="connsiteY4" fmla="*/ 886577 h 1773154"/>
                    <a:gd name="connsiteX0" fmla="*/ 0 w 11275543"/>
                    <a:gd name="connsiteY0" fmla="*/ 1110414 h 1996991"/>
                    <a:gd name="connsiteX1" fmla="*/ 5628247 w 11275543"/>
                    <a:gd name="connsiteY1" fmla="*/ 223837 h 1996991"/>
                    <a:gd name="connsiteX2" fmla="*/ 11275543 w 11275543"/>
                    <a:gd name="connsiteY2" fmla="*/ 0 h 1996991"/>
                    <a:gd name="connsiteX3" fmla="*/ 0 w 11275543"/>
                    <a:gd name="connsiteY3" fmla="*/ 1996991 h 1996991"/>
                    <a:gd name="connsiteX4" fmla="*/ 0 w 11275543"/>
                    <a:gd name="connsiteY4" fmla="*/ 1110414 h 1996991"/>
                    <a:gd name="connsiteX0" fmla="*/ 0 w 11275543"/>
                    <a:gd name="connsiteY0" fmla="*/ 1158039 h 2044616"/>
                    <a:gd name="connsiteX1" fmla="*/ 11252759 w 11275543"/>
                    <a:gd name="connsiteY1" fmla="*/ 0 h 2044616"/>
                    <a:gd name="connsiteX2" fmla="*/ 11275543 w 11275543"/>
                    <a:gd name="connsiteY2" fmla="*/ 47625 h 2044616"/>
                    <a:gd name="connsiteX3" fmla="*/ 0 w 11275543"/>
                    <a:gd name="connsiteY3" fmla="*/ 2044616 h 2044616"/>
                    <a:gd name="connsiteX4" fmla="*/ 0 w 11275543"/>
                    <a:gd name="connsiteY4" fmla="*/ 1158039 h 2044616"/>
                    <a:gd name="connsiteX0" fmla="*/ 952500 w 12228043"/>
                    <a:gd name="connsiteY0" fmla="*/ 1158039 h 1733466"/>
                    <a:gd name="connsiteX1" fmla="*/ 12205259 w 12228043"/>
                    <a:gd name="connsiteY1" fmla="*/ 0 h 1733466"/>
                    <a:gd name="connsiteX2" fmla="*/ 12228043 w 12228043"/>
                    <a:gd name="connsiteY2" fmla="*/ 47625 h 1733466"/>
                    <a:gd name="connsiteX3" fmla="*/ 0 w 12228043"/>
                    <a:gd name="connsiteY3" fmla="*/ 1733466 h 1733466"/>
                    <a:gd name="connsiteX4" fmla="*/ 952500 w 12228043"/>
                    <a:gd name="connsiteY4" fmla="*/ 1158039 h 1733466"/>
                    <a:gd name="connsiteX0" fmla="*/ 0 w 12228043"/>
                    <a:gd name="connsiteY0" fmla="*/ 1278689 h 1733466"/>
                    <a:gd name="connsiteX1" fmla="*/ 12205259 w 12228043"/>
                    <a:gd name="connsiteY1" fmla="*/ 0 h 1733466"/>
                    <a:gd name="connsiteX2" fmla="*/ 12228043 w 12228043"/>
                    <a:gd name="connsiteY2" fmla="*/ 47625 h 1733466"/>
                    <a:gd name="connsiteX3" fmla="*/ 0 w 12228043"/>
                    <a:gd name="connsiteY3" fmla="*/ 1733466 h 1733466"/>
                    <a:gd name="connsiteX4" fmla="*/ 0 w 12228043"/>
                    <a:gd name="connsiteY4" fmla="*/ 1278689 h 1733466"/>
                    <a:gd name="connsiteX0" fmla="*/ 0 w 12272493"/>
                    <a:gd name="connsiteY0" fmla="*/ 1278689 h 1733466"/>
                    <a:gd name="connsiteX1" fmla="*/ 12205259 w 12272493"/>
                    <a:gd name="connsiteY1" fmla="*/ 0 h 1733466"/>
                    <a:gd name="connsiteX2" fmla="*/ 12272493 w 12272493"/>
                    <a:gd name="connsiteY2" fmla="*/ 117475 h 1733466"/>
                    <a:gd name="connsiteX3" fmla="*/ 0 w 12272493"/>
                    <a:gd name="connsiteY3" fmla="*/ 1733466 h 1733466"/>
                    <a:gd name="connsiteX4" fmla="*/ 0 w 12272493"/>
                    <a:gd name="connsiteY4" fmla="*/ 1278689 h 1733466"/>
                    <a:gd name="connsiteX0" fmla="*/ 0 w 12272493"/>
                    <a:gd name="connsiteY0" fmla="*/ 1278689 h 1733466"/>
                    <a:gd name="connsiteX1" fmla="*/ 12205259 w 12272493"/>
                    <a:gd name="connsiteY1" fmla="*/ 0 h 1733466"/>
                    <a:gd name="connsiteX2" fmla="*/ 12272493 w 12272493"/>
                    <a:gd name="connsiteY2" fmla="*/ 117475 h 1733466"/>
                    <a:gd name="connsiteX3" fmla="*/ 0 w 12272493"/>
                    <a:gd name="connsiteY3" fmla="*/ 1733466 h 1733466"/>
                    <a:gd name="connsiteX4" fmla="*/ 0 w 12272493"/>
                    <a:gd name="connsiteY4" fmla="*/ 1278689 h 1733466"/>
                    <a:gd name="connsiteX0" fmla="*/ 0 w 12253443"/>
                    <a:gd name="connsiteY0" fmla="*/ 1278689 h 1733466"/>
                    <a:gd name="connsiteX1" fmla="*/ 12205259 w 12253443"/>
                    <a:gd name="connsiteY1" fmla="*/ 0 h 1733466"/>
                    <a:gd name="connsiteX2" fmla="*/ 12253443 w 12253443"/>
                    <a:gd name="connsiteY2" fmla="*/ 66675 h 1733466"/>
                    <a:gd name="connsiteX3" fmla="*/ 0 w 12253443"/>
                    <a:gd name="connsiteY3" fmla="*/ 1733466 h 1733466"/>
                    <a:gd name="connsiteX4" fmla="*/ 0 w 12253443"/>
                    <a:gd name="connsiteY4" fmla="*/ 1278689 h 1733466"/>
                    <a:gd name="connsiteX0" fmla="*/ 0 w 12253443"/>
                    <a:gd name="connsiteY0" fmla="*/ 1297739 h 1752516"/>
                    <a:gd name="connsiteX1" fmla="*/ 12205259 w 12253443"/>
                    <a:gd name="connsiteY1" fmla="*/ 0 h 1752516"/>
                    <a:gd name="connsiteX2" fmla="*/ 12253443 w 12253443"/>
                    <a:gd name="connsiteY2" fmla="*/ 85725 h 1752516"/>
                    <a:gd name="connsiteX3" fmla="*/ 0 w 12253443"/>
                    <a:gd name="connsiteY3" fmla="*/ 1752516 h 1752516"/>
                    <a:gd name="connsiteX4" fmla="*/ 0 w 12253443"/>
                    <a:gd name="connsiteY4" fmla="*/ 1297739 h 1752516"/>
                    <a:gd name="connsiteX0" fmla="*/ 0 w 12215343"/>
                    <a:gd name="connsiteY0" fmla="*/ 1297739 h 1752516"/>
                    <a:gd name="connsiteX1" fmla="*/ 12205259 w 12215343"/>
                    <a:gd name="connsiteY1" fmla="*/ 0 h 1752516"/>
                    <a:gd name="connsiteX2" fmla="*/ 12215343 w 12215343"/>
                    <a:gd name="connsiteY2" fmla="*/ 60325 h 1752516"/>
                    <a:gd name="connsiteX3" fmla="*/ 0 w 12215343"/>
                    <a:gd name="connsiteY3" fmla="*/ 1752516 h 1752516"/>
                    <a:gd name="connsiteX4" fmla="*/ 0 w 12215343"/>
                    <a:gd name="connsiteY4" fmla="*/ 1297739 h 1752516"/>
                    <a:gd name="connsiteX0" fmla="*/ 0 w 12215343"/>
                    <a:gd name="connsiteY0" fmla="*/ 1589839 h 2044616"/>
                    <a:gd name="connsiteX1" fmla="*/ 11748059 w 12215343"/>
                    <a:gd name="connsiteY1" fmla="*/ 0 h 2044616"/>
                    <a:gd name="connsiteX2" fmla="*/ 12215343 w 12215343"/>
                    <a:gd name="connsiteY2" fmla="*/ 352425 h 2044616"/>
                    <a:gd name="connsiteX3" fmla="*/ 0 w 12215343"/>
                    <a:gd name="connsiteY3" fmla="*/ 2044616 h 2044616"/>
                    <a:gd name="connsiteX4" fmla="*/ 0 w 12215343"/>
                    <a:gd name="connsiteY4" fmla="*/ 1589839 h 2044616"/>
                    <a:gd name="connsiteX0" fmla="*/ 0 w 11748059"/>
                    <a:gd name="connsiteY0" fmla="*/ 1589839 h 2044616"/>
                    <a:gd name="connsiteX1" fmla="*/ 11748059 w 11748059"/>
                    <a:gd name="connsiteY1" fmla="*/ 0 h 2044616"/>
                    <a:gd name="connsiteX2" fmla="*/ 11720043 w 11748059"/>
                    <a:gd name="connsiteY2" fmla="*/ 117475 h 2044616"/>
                    <a:gd name="connsiteX3" fmla="*/ 0 w 11748059"/>
                    <a:gd name="connsiteY3" fmla="*/ 2044616 h 2044616"/>
                    <a:gd name="connsiteX4" fmla="*/ 0 w 11748059"/>
                    <a:gd name="connsiteY4" fmla="*/ 1589839 h 2044616"/>
                    <a:gd name="connsiteX0" fmla="*/ 0 w 11720043"/>
                    <a:gd name="connsiteY0" fmla="*/ 1604127 h 2058904"/>
                    <a:gd name="connsiteX1" fmla="*/ 11719484 w 11720043"/>
                    <a:gd name="connsiteY1" fmla="*/ 0 h 2058904"/>
                    <a:gd name="connsiteX2" fmla="*/ 11720043 w 11720043"/>
                    <a:gd name="connsiteY2" fmla="*/ 131763 h 2058904"/>
                    <a:gd name="connsiteX3" fmla="*/ 0 w 11720043"/>
                    <a:gd name="connsiteY3" fmla="*/ 2058904 h 2058904"/>
                    <a:gd name="connsiteX4" fmla="*/ 0 w 11720043"/>
                    <a:gd name="connsiteY4" fmla="*/ 1604127 h 2058904"/>
                    <a:gd name="connsiteX0" fmla="*/ 0 w 11720043"/>
                    <a:gd name="connsiteY0" fmla="*/ 1604127 h 2058904"/>
                    <a:gd name="connsiteX1" fmla="*/ 11719484 w 11720043"/>
                    <a:gd name="connsiteY1" fmla="*/ 0 h 2058904"/>
                    <a:gd name="connsiteX2" fmla="*/ 11720043 w 11720043"/>
                    <a:gd name="connsiteY2" fmla="*/ 93663 h 2058904"/>
                    <a:gd name="connsiteX3" fmla="*/ 0 w 11720043"/>
                    <a:gd name="connsiteY3" fmla="*/ 2058904 h 2058904"/>
                    <a:gd name="connsiteX4" fmla="*/ 0 w 11720043"/>
                    <a:gd name="connsiteY4" fmla="*/ 1604127 h 2058904"/>
                    <a:gd name="connsiteX0" fmla="*/ 0 w 11719484"/>
                    <a:gd name="connsiteY0" fmla="*/ 1604127 h 2058904"/>
                    <a:gd name="connsiteX1" fmla="*/ 11719484 w 11719484"/>
                    <a:gd name="connsiteY1" fmla="*/ 0 h 2058904"/>
                    <a:gd name="connsiteX2" fmla="*/ 11677181 w 11719484"/>
                    <a:gd name="connsiteY2" fmla="*/ 69850 h 2058904"/>
                    <a:gd name="connsiteX3" fmla="*/ 0 w 11719484"/>
                    <a:gd name="connsiteY3" fmla="*/ 2058904 h 2058904"/>
                    <a:gd name="connsiteX4" fmla="*/ 0 w 11719484"/>
                    <a:gd name="connsiteY4" fmla="*/ 1604127 h 2058904"/>
                    <a:gd name="connsiteX0" fmla="*/ 0 w 11719484"/>
                    <a:gd name="connsiteY0" fmla="*/ 1604127 h 2058904"/>
                    <a:gd name="connsiteX1" fmla="*/ 11719484 w 11719484"/>
                    <a:gd name="connsiteY1" fmla="*/ 0 h 2058904"/>
                    <a:gd name="connsiteX2" fmla="*/ 11686706 w 11719484"/>
                    <a:gd name="connsiteY2" fmla="*/ 50800 h 2058904"/>
                    <a:gd name="connsiteX3" fmla="*/ 0 w 11719484"/>
                    <a:gd name="connsiteY3" fmla="*/ 2058904 h 2058904"/>
                    <a:gd name="connsiteX4" fmla="*/ 0 w 11719484"/>
                    <a:gd name="connsiteY4" fmla="*/ 1604127 h 2058904"/>
                    <a:gd name="connsiteX0" fmla="*/ 0 w 11705197"/>
                    <a:gd name="connsiteY0" fmla="*/ 1608889 h 2063666"/>
                    <a:gd name="connsiteX1" fmla="*/ 11705196 w 11705197"/>
                    <a:gd name="connsiteY1" fmla="*/ 0 h 2063666"/>
                    <a:gd name="connsiteX2" fmla="*/ 11686706 w 11705197"/>
                    <a:gd name="connsiteY2" fmla="*/ 55562 h 2063666"/>
                    <a:gd name="connsiteX3" fmla="*/ 0 w 11705197"/>
                    <a:gd name="connsiteY3" fmla="*/ 2063666 h 2063666"/>
                    <a:gd name="connsiteX4" fmla="*/ 0 w 11705197"/>
                    <a:gd name="connsiteY4" fmla="*/ 1608889 h 2063666"/>
                    <a:gd name="connsiteX0" fmla="*/ 0 w 11705756"/>
                    <a:gd name="connsiteY0" fmla="*/ 1608889 h 2063666"/>
                    <a:gd name="connsiteX1" fmla="*/ 11705196 w 11705756"/>
                    <a:gd name="connsiteY1" fmla="*/ 0 h 2063666"/>
                    <a:gd name="connsiteX2" fmla="*/ 11705756 w 11705756"/>
                    <a:gd name="connsiteY2" fmla="*/ 57943 h 2063666"/>
                    <a:gd name="connsiteX3" fmla="*/ 0 w 11705756"/>
                    <a:gd name="connsiteY3" fmla="*/ 2063666 h 2063666"/>
                    <a:gd name="connsiteX4" fmla="*/ 0 w 11705756"/>
                    <a:gd name="connsiteY4" fmla="*/ 1608889 h 2063666"/>
                    <a:gd name="connsiteX0" fmla="*/ 0 w 12212963"/>
                    <a:gd name="connsiteY0" fmla="*/ 1723189 h 2063666"/>
                    <a:gd name="connsiteX1" fmla="*/ 12212403 w 12212963"/>
                    <a:gd name="connsiteY1" fmla="*/ 0 h 2063666"/>
                    <a:gd name="connsiteX2" fmla="*/ 12212963 w 12212963"/>
                    <a:gd name="connsiteY2" fmla="*/ 57943 h 2063666"/>
                    <a:gd name="connsiteX3" fmla="*/ 507207 w 12212963"/>
                    <a:gd name="connsiteY3" fmla="*/ 2063666 h 2063666"/>
                    <a:gd name="connsiteX4" fmla="*/ 0 w 12212963"/>
                    <a:gd name="connsiteY4" fmla="*/ 1723189 h 2063666"/>
                    <a:gd name="connsiteX0" fmla="*/ 0 w 12212963"/>
                    <a:gd name="connsiteY0" fmla="*/ 1723189 h 2182729"/>
                    <a:gd name="connsiteX1" fmla="*/ 12212403 w 12212963"/>
                    <a:gd name="connsiteY1" fmla="*/ 0 h 2182729"/>
                    <a:gd name="connsiteX2" fmla="*/ 12212963 w 12212963"/>
                    <a:gd name="connsiteY2" fmla="*/ 57943 h 2182729"/>
                    <a:gd name="connsiteX3" fmla="*/ 1 w 12212963"/>
                    <a:gd name="connsiteY3" fmla="*/ 2182729 h 2182729"/>
                    <a:gd name="connsiteX4" fmla="*/ 0 w 12212963"/>
                    <a:gd name="connsiteY4" fmla="*/ 1723189 h 2182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212963" h="2182729">
                      <a:moveTo>
                        <a:pt x="0" y="1723189"/>
                      </a:moveTo>
                      <a:lnTo>
                        <a:pt x="12212403" y="0"/>
                      </a:lnTo>
                      <a:cubicBezTo>
                        <a:pt x="12212589" y="43921"/>
                        <a:pt x="12212777" y="14022"/>
                        <a:pt x="12212963" y="57943"/>
                      </a:cubicBezTo>
                      <a:lnTo>
                        <a:pt x="1" y="2182729"/>
                      </a:lnTo>
                      <a:cubicBezTo>
                        <a:pt x="1" y="2029549"/>
                        <a:pt x="0" y="1876369"/>
                        <a:pt x="0" y="1723189"/>
                      </a:cubicBezTo>
                      <a:close/>
                    </a:path>
                  </a:pathLst>
                </a:cu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ru-RU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Равнобедренный треугольник 5"/>
                <p:cNvSpPr/>
                <p:nvPr/>
              </p:nvSpPr>
              <p:spPr>
                <a:xfrm>
                  <a:off x="2351648" y="4612057"/>
                  <a:ext cx="9840352" cy="2218894"/>
                </a:xfrm>
                <a:custGeom>
                  <a:avLst/>
                  <a:gdLst>
                    <a:gd name="connsiteX0" fmla="*/ 0 w 5200650"/>
                    <a:gd name="connsiteY0" fmla="*/ 595121 h 595121"/>
                    <a:gd name="connsiteX1" fmla="*/ 2600325 w 5200650"/>
                    <a:gd name="connsiteY1" fmla="*/ 0 h 595121"/>
                    <a:gd name="connsiteX2" fmla="*/ 5200650 w 5200650"/>
                    <a:gd name="connsiteY2" fmla="*/ 595121 h 595121"/>
                    <a:gd name="connsiteX3" fmla="*/ 0 w 5200650"/>
                    <a:gd name="connsiteY3" fmla="*/ 595121 h 595121"/>
                    <a:gd name="connsiteX0" fmla="*/ 0 w 9915525"/>
                    <a:gd name="connsiteY0" fmla="*/ 2277871 h 2277871"/>
                    <a:gd name="connsiteX1" fmla="*/ 9915525 w 9915525"/>
                    <a:gd name="connsiteY1" fmla="*/ 0 h 2277871"/>
                    <a:gd name="connsiteX2" fmla="*/ 5200650 w 9915525"/>
                    <a:gd name="connsiteY2" fmla="*/ 2277871 h 2277871"/>
                    <a:gd name="connsiteX3" fmla="*/ 0 w 9915525"/>
                    <a:gd name="connsiteY3" fmla="*/ 2277871 h 2277871"/>
                    <a:gd name="connsiteX0" fmla="*/ 0 w 9915525"/>
                    <a:gd name="connsiteY0" fmla="*/ 2277871 h 2277871"/>
                    <a:gd name="connsiteX1" fmla="*/ 9915525 w 9915525"/>
                    <a:gd name="connsiteY1" fmla="*/ 0 h 2277871"/>
                    <a:gd name="connsiteX2" fmla="*/ 9848850 w 9915525"/>
                    <a:gd name="connsiteY2" fmla="*/ 2271521 h 2277871"/>
                    <a:gd name="connsiteX3" fmla="*/ 0 w 9915525"/>
                    <a:gd name="connsiteY3" fmla="*/ 2277871 h 2277871"/>
                    <a:gd name="connsiteX0" fmla="*/ 0 w 9875043"/>
                    <a:gd name="connsiteY0" fmla="*/ 2270727 h 2270727"/>
                    <a:gd name="connsiteX1" fmla="*/ 9875043 w 9875043"/>
                    <a:gd name="connsiteY1" fmla="*/ 0 h 2270727"/>
                    <a:gd name="connsiteX2" fmla="*/ 9848850 w 9875043"/>
                    <a:gd name="connsiteY2" fmla="*/ 2264377 h 2270727"/>
                    <a:gd name="connsiteX3" fmla="*/ 0 w 9875043"/>
                    <a:gd name="connsiteY3" fmla="*/ 2270727 h 2270727"/>
                    <a:gd name="connsiteX0" fmla="*/ 0 w 9875043"/>
                    <a:gd name="connsiteY0" fmla="*/ 2270727 h 2270727"/>
                    <a:gd name="connsiteX1" fmla="*/ 9875043 w 9875043"/>
                    <a:gd name="connsiteY1" fmla="*/ 0 h 2270727"/>
                    <a:gd name="connsiteX2" fmla="*/ 9865519 w 9875043"/>
                    <a:gd name="connsiteY2" fmla="*/ 2259614 h 2270727"/>
                    <a:gd name="connsiteX3" fmla="*/ 0 w 9875043"/>
                    <a:gd name="connsiteY3" fmla="*/ 2270727 h 2270727"/>
                    <a:gd name="connsiteX0" fmla="*/ 0 w 9875043"/>
                    <a:gd name="connsiteY0" fmla="*/ 2270727 h 2273902"/>
                    <a:gd name="connsiteX1" fmla="*/ 9875043 w 9875043"/>
                    <a:gd name="connsiteY1" fmla="*/ 0 h 2273902"/>
                    <a:gd name="connsiteX2" fmla="*/ 9855994 w 9875043"/>
                    <a:gd name="connsiteY2" fmla="*/ 2273902 h 2273902"/>
                    <a:gd name="connsiteX3" fmla="*/ 0 w 9875043"/>
                    <a:gd name="connsiteY3" fmla="*/ 2270727 h 22739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75043" h="2273902">
                      <a:moveTo>
                        <a:pt x="0" y="2270727"/>
                      </a:moveTo>
                      <a:lnTo>
                        <a:pt x="9875043" y="0"/>
                      </a:lnTo>
                      <a:cubicBezTo>
                        <a:pt x="9871868" y="753205"/>
                        <a:pt x="9859169" y="1520697"/>
                        <a:pt x="9855994" y="2273902"/>
                      </a:cubicBezTo>
                      <a:lnTo>
                        <a:pt x="0" y="2270727"/>
                      </a:lnTo>
                      <a:close/>
                    </a:path>
                  </a:pathLst>
                </a:cu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r" eaLnBrk="1" hangingPunct="1">
                    <a:defRPr/>
                  </a:pPr>
                  <a:endParaRPr lang="ru-RU" dirty="0"/>
                </a:p>
                <a:p>
                  <a:pPr algn="r" eaLnBrk="1" hangingPunct="1">
                    <a:defRPr/>
                  </a:pPr>
                  <a:endParaRPr lang="ru-RU" dirty="0"/>
                </a:p>
                <a:p>
                  <a:pPr algn="r" eaLnBrk="1" hangingPunct="1">
                    <a:defRPr/>
                  </a:pPr>
                  <a:endParaRPr lang="ru-RU" dirty="0"/>
                </a:p>
                <a:p>
                  <a:pPr algn="r" eaLnBrk="1" hangingPunct="1">
                    <a:defRPr/>
                  </a:pPr>
                  <a:endParaRPr lang="ru-RU" dirty="0"/>
                </a:p>
                <a:p>
                  <a:pPr algn="r" eaLnBrk="1" hangingPunct="1">
                    <a:defRPr/>
                  </a:pPr>
                  <a:endParaRPr lang="ru-RU" dirty="0"/>
                </a:p>
                <a:p>
                  <a:pPr algn="r" eaLnBrk="1" hangingPunct="1">
                    <a:defRPr/>
                  </a:pPr>
                  <a:endParaRPr lang="ru-RU" dirty="0"/>
                </a:p>
              </p:txBody>
            </p:sp>
          </p:grpSp>
        </p:grpSp>
      </p:grpSp>
      <p:sp>
        <p:nvSpPr>
          <p:cNvPr id="5123" name="Текст 25"/>
          <p:cNvSpPr>
            <a:spLocks noGrp="1"/>
          </p:cNvSpPr>
          <p:nvPr>
            <p:ph type="body" idx="1"/>
          </p:nvPr>
        </p:nvSpPr>
        <p:spPr>
          <a:xfrm>
            <a:off x="662490" y="1510713"/>
            <a:ext cx="10358437" cy="1462413"/>
          </a:xfrm>
        </p:spPr>
        <p:txBody>
          <a:bodyPr/>
          <a:lstStyle/>
          <a:p>
            <a:pPr algn="ctr" eaLnBrk="1" hangingPunct="1">
              <a:spcBef>
                <a:spcPts val="0"/>
              </a:spcBef>
            </a:pPr>
            <a:r>
              <a:rPr lang="ru-RU" altLang="ru-RU" dirty="0"/>
              <a:t>Работа в цифровой экосистеме ДПО</a:t>
            </a:r>
          </a:p>
        </p:txBody>
      </p:sp>
      <p:sp>
        <p:nvSpPr>
          <p:cNvPr id="5124" name="Текст 26"/>
          <p:cNvSpPr>
            <a:spLocks noGrp="1"/>
          </p:cNvSpPr>
          <p:nvPr>
            <p:ph type="body" sz="quarter" idx="3"/>
          </p:nvPr>
        </p:nvSpPr>
        <p:spPr>
          <a:xfrm>
            <a:off x="381740" y="4275093"/>
            <a:ext cx="11702248" cy="1166813"/>
          </a:xfrm>
        </p:spPr>
        <p:txBody>
          <a:bodyPr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ru-RU" altLang="ru-RU" dirty="0">
                <a:solidFill>
                  <a:schemeClr val="accent1"/>
                </a:solidFill>
              </a:rPr>
              <a:t>Грушина Марина Васильевна,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ru-RU" altLang="ru-RU" dirty="0">
                <a:solidFill>
                  <a:schemeClr val="accent1"/>
                </a:solidFill>
              </a:rPr>
              <a:t>заведующий центром непрерывного повышения профессионального мастерства педагогических работников ОГАОУ ДПО «БелИРО»</a:t>
            </a:r>
          </a:p>
        </p:txBody>
      </p:sp>
      <p:pic>
        <p:nvPicPr>
          <p:cNvPr id="5125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41925" y="277813"/>
            <a:ext cx="1735138" cy="132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Box 9"/>
          <p:cNvSpPr txBox="1">
            <a:spLocks noChangeArrowheads="1"/>
          </p:cNvSpPr>
          <p:nvPr/>
        </p:nvSpPr>
        <p:spPr bwMode="auto">
          <a:xfrm>
            <a:off x="9900390" y="6365746"/>
            <a:ext cx="2563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Белгород, 2022 год</a:t>
            </a: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28C47C7-A1D7-4BC3-BED2-334010F377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103" t="13592" r="23034" b="5324"/>
          <a:stretch/>
        </p:blipFill>
        <p:spPr>
          <a:xfrm>
            <a:off x="363983" y="1027906"/>
            <a:ext cx="6445189" cy="5481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8381D50-D849-4402-9C75-685964CA99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428" t="6619" r="41237" b="85113"/>
          <a:stretch/>
        </p:blipFill>
        <p:spPr>
          <a:xfrm>
            <a:off x="363983" y="211159"/>
            <a:ext cx="6445189" cy="816747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A300DBC-E490-44F4-89AA-33462307EE71}"/>
              </a:ext>
            </a:extLst>
          </p:cNvPr>
          <p:cNvSpPr/>
          <p:nvPr/>
        </p:nvSpPr>
        <p:spPr>
          <a:xfrm>
            <a:off x="8961508" y="5725492"/>
            <a:ext cx="29803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https://education.apkpro.ru/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9633869-752D-4EBF-A5B9-3AE6D05D005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466" t="17087" r="23689" b="30874"/>
          <a:stretch/>
        </p:blipFill>
        <p:spPr>
          <a:xfrm>
            <a:off x="6971168" y="947842"/>
            <a:ext cx="4970643" cy="29485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75019191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8381D50-D849-4402-9C75-685964CA99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428" t="6619" r="52191" b="85113"/>
          <a:stretch/>
        </p:blipFill>
        <p:spPr>
          <a:xfrm>
            <a:off x="6649373" y="1409644"/>
            <a:ext cx="5326603" cy="8167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A300DBC-E490-44F4-89AA-33462307EE71}"/>
              </a:ext>
            </a:extLst>
          </p:cNvPr>
          <p:cNvSpPr/>
          <p:nvPr/>
        </p:nvSpPr>
        <p:spPr>
          <a:xfrm>
            <a:off x="9067046" y="6295428"/>
            <a:ext cx="29803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https://education.apkpro.ru/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CB694EA-4A05-4318-A850-3D471A7775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267" t="8543" r="23762" b="17023"/>
          <a:stretch/>
        </p:blipFill>
        <p:spPr>
          <a:xfrm>
            <a:off x="328472" y="1190768"/>
            <a:ext cx="6214370" cy="51046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481B5B3-4841-43F9-9749-568774C12EA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872" t="36893" r="25486" b="52718"/>
          <a:stretch/>
        </p:blipFill>
        <p:spPr>
          <a:xfrm>
            <a:off x="6649374" y="2334826"/>
            <a:ext cx="5320686" cy="7124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66E464B-FA10-4715-A9D9-4D4D162037C6}"/>
              </a:ext>
            </a:extLst>
          </p:cNvPr>
          <p:cNvSpPr/>
          <p:nvPr/>
        </p:nvSpPr>
        <p:spPr>
          <a:xfrm>
            <a:off x="7683258" y="3810742"/>
            <a:ext cx="38133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ВАЖНО: </a:t>
            </a:r>
          </a:p>
          <a:p>
            <a:pPr algn="ctr"/>
            <a:r>
              <a:rPr lang="ru-RU" dirty="0">
                <a:solidFill>
                  <a:srgbClr val="FF0000"/>
                </a:solidFill>
              </a:rPr>
              <a:t>заполнение всех вкладок обязательно</a:t>
            </a:r>
          </a:p>
        </p:txBody>
      </p:sp>
    </p:spTree>
    <p:extLst>
      <p:ext uri="{BB962C8B-B14F-4D97-AF65-F5344CB8AC3E}">
        <p14:creationId xmlns:p14="http://schemas.microsoft.com/office/powerpoint/2010/main" val="70631137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85959A0-141A-44E1-962B-01D97FF0AC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365" r="34248" b="66344"/>
          <a:stretch/>
        </p:blipFill>
        <p:spPr>
          <a:xfrm>
            <a:off x="133165" y="275208"/>
            <a:ext cx="8016536" cy="2077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E7CD75A-5978-45DB-8CD3-311AB292F7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12" t="37152" r="73567" b="12751"/>
          <a:stretch/>
        </p:blipFill>
        <p:spPr>
          <a:xfrm>
            <a:off x="133165" y="2468708"/>
            <a:ext cx="3515558" cy="40734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4456260-1478-4C01-9052-9C572270BE7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92" t="7378" r="2208" b="44596"/>
          <a:stretch/>
        </p:blipFill>
        <p:spPr>
          <a:xfrm>
            <a:off x="3835479" y="3090747"/>
            <a:ext cx="8223356" cy="2370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36A7FD0E-C9CC-4EA7-93FD-3B310BBF3700}"/>
              </a:ext>
            </a:extLst>
          </p:cNvPr>
          <p:cNvSpPr/>
          <p:nvPr/>
        </p:nvSpPr>
        <p:spPr>
          <a:xfrm>
            <a:off x="8971984" y="6046853"/>
            <a:ext cx="296048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https://cnppm.beliro.ru/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513870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4456260-1478-4C01-9052-9C572270BE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92" t="7378" r="2208" b="44596"/>
          <a:stretch/>
        </p:blipFill>
        <p:spPr>
          <a:xfrm>
            <a:off x="277467" y="195514"/>
            <a:ext cx="8622089" cy="2370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5" name="Таблица 6">
            <a:extLst>
              <a:ext uri="{FF2B5EF4-FFF2-40B4-BE49-F238E27FC236}">
                <a16:creationId xmlns:a16="http://schemas.microsoft.com/office/drawing/2014/main" id="{80CC59F9-6E38-4A76-BAFF-B81C083C7F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790820"/>
              </p:ext>
            </p:extLst>
          </p:nvPr>
        </p:nvGraphicFramePr>
        <p:xfrm>
          <a:off x="760491" y="2783855"/>
          <a:ext cx="11171976" cy="37825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71976">
                  <a:extLst>
                    <a:ext uri="{9D8B030D-6E8A-4147-A177-3AD203B41FA5}">
                      <a16:colId xmlns:a16="http://schemas.microsoft.com/office/drawing/2014/main" val="1517683052"/>
                    </a:ext>
                  </a:extLst>
                </a:gridCol>
              </a:tblGrid>
              <a:tr h="502553">
                <a:tc>
                  <a:txBody>
                    <a:bodyPr/>
                    <a:lstStyle/>
                    <a:p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 «Создание образовательного видеоконтента с использованием студии 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LOGOVISION</a:t>
                      </a: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2052505"/>
                  </a:ext>
                </a:extLst>
              </a:tr>
              <a:tr h="4888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 «Разработка образовательного контента   учебного занятия с использованием интерактивных технологий».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8919403"/>
                  </a:ext>
                </a:extLst>
              </a:tr>
              <a:tr h="6487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 «Проектирование заданий, ориентированных на формирование и оценку глобальных компетенций обучающихся».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8240789"/>
                  </a:ext>
                </a:extLst>
              </a:tr>
              <a:tr h="4919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 «Способы формирования и оценивания креативного мышления обучающихся».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4784115"/>
                  </a:ext>
                </a:extLst>
              </a:tr>
              <a:tr h="44293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 «Организация школьного питания».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4376982"/>
                  </a:ext>
                </a:extLst>
              </a:tr>
              <a:tr h="44293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 «Цифровые инструменты и сервисы в профессиональной деятельности педагога».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581740"/>
                  </a:ext>
                </a:extLst>
              </a:tr>
              <a:tr h="7645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7.«Наставничество как инструмент реализации непрерывного повышения профессионального мастерства педагогических </a:t>
                      </a:r>
                      <a:r>
                        <a:rPr lang="ru-RU" sz="18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работников».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46411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4439379"/>
      </p:ext>
    </p:extLst>
  </p:cSld>
  <p:clrMapOvr>
    <a:masterClrMapping/>
  </p:clrMapOvr>
  <p:transition spd="med">
    <p:pull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12904</TotalTime>
  <Words>139</Words>
  <Application>Microsoft Office PowerPoint</Application>
  <PresentationFormat>Широкоэкранный</PresentationFormat>
  <Paragraphs>21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VladimIR</dc:creator>
  <cp:lastModifiedBy>Грушина М.В.</cp:lastModifiedBy>
  <cp:revision>710</cp:revision>
  <cp:lastPrinted>2022-04-26T07:58:09Z</cp:lastPrinted>
  <dcterms:created xsi:type="dcterms:W3CDTF">2017-04-04T06:36:40Z</dcterms:created>
  <dcterms:modified xsi:type="dcterms:W3CDTF">2022-05-26T06:57:19Z</dcterms:modified>
</cp:coreProperties>
</file>