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5"/>
  </p:notesMasterIdLst>
  <p:sldIdLst>
    <p:sldId id="293" r:id="rId2"/>
    <p:sldId id="294" r:id="rId3"/>
    <p:sldId id="286" r:id="rId4"/>
    <p:sldId id="287" r:id="rId5"/>
    <p:sldId id="288" r:id="rId6"/>
    <p:sldId id="289" r:id="rId7"/>
    <p:sldId id="301" r:id="rId8"/>
    <p:sldId id="298" r:id="rId9"/>
    <p:sldId id="292" r:id="rId10"/>
    <p:sldId id="290" r:id="rId11"/>
    <p:sldId id="291" r:id="rId12"/>
    <p:sldId id="295" r:id="rId13"/>
    <p:sldId id="296" r:id="rId14"/>
  </p:sldIdLst>
  <p:sldSz cx="12192000" cy="6858000"/>
  <p:notesSz cx="12192000" cy="6858000"/>
  <p:embeddedFontLst>
    <p:embeddedFont>
      <p:font typeface="Calibri" pitchFamily="34" charset="0"/>
      <p:regular r:id="rId16"/>
      <p:bold r:id="rId17"/>
      <p:italic r:id="rId18"/>
      <p:boldItalic r:id="rId19"/>
    </p:embeddedFont>
    <p:embeddedFont>
      <p:font typeface="Microsoft Sans Serif" pitchFamily="34" charset="0"/>
      <p:regular r:id="rId20"/>
    </p:embeddedFont>
  </p:embeddedFontLst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558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55AD58-966F-43BC-8B52-4D2C48A33004}" type="datetimeFigureOut">
              <a:rPr lang="ru-RU" smtClean="0"/>
              <a:pPr/>
              <a:t>чт 19.05.22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33493A-D635-4995-9E76-06C38E5C24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7D3ABD0-55CA-42C2-9F8D-B8951284D47B}" type="slidenum">
              <a:rPr lang="ru-RU" altLang="ru-RU" smtClean="0"/>
              <a:pPr/>
              <a:t>13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xmlns="" val="1952422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5/19/2022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001F5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5/19/2022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001F5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3300" y="1242440"/>
            <a:ext cx="4995545" cy="39516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C00000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393941" y="1966722"/>
            <a:ext cx="4998720" cy="4175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001F5F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5/19/2022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103" y="27432"/>
            <a:ext cx="682752" cy="68275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001F5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5/19/2022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103" y="27432"/>
            <a:ext cx="682752" cy="68275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5/19/2022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497" y="190880"/>
            <a:ext cx="5763005" cy="369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09600" y="6377940"/>
            <a:ext cx="2804160" cy="276999"/>
          </a:xfrm>
        </p:spPr>
        <p:txBody>
          <a:bodyPr/>
          <a:lstStyle/>
          <a:p>
            <a:fld id="{AB181B5E-58FC-49D4-8166-6FEB15085691}" type="datetimeFigureOut">
              <a:rPr lang="ru-RU" smtClean="0"/>
              <a:pPr/>
              <a:t>чт 19.05.22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145280" y="6377940"/>
            <a:ext cx="3901440" cy="276999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778240" y="6377940"/>
            <a:ext cx="2804160" cy="276999"/>
          </a:xfrm>
        </p:spPr>
        <p:txBody>
          <a:bodyPr/>
          <a:lstStyle/>
          <a:p>
            <a:fld id="{791C556E-9203-46F1-897F-7A1CDE3FCE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244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609600" y="6377940"/>
            <a:ext cx="2804160" cy="276999"/>
          </a:xfrm>
        </p:spPr>
        <p:txBody>
          <a:bodyPr/>
          <a:lstStyle/>
          <a:p>
            <a:fld id="{AB181B5E-58FC-49D4-8166-6FEB15085691}" type="datetimeFigureOut">
              <a:rPr lang="ru-RU" smtClean="0"/>
              <a:pPr/>
              <a:t>чт 19.05.22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145280" y="6377940"/>
            <a:ext cx="3901440" cy="276999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78240" y="6377940"/>
            <a:ext cx="2804160" cy="276999"/>
          </a:xfrm>
        </p:spPr>
        <p:txBody>
          <a:bodyPr/>
          <a:lstStyle/>
          <a:p>
            <a:fld id="{791C556E-9203-46F1-897F-7A1CDE3FCE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6083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369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2769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77940"/>
            <a:ext cx="2804160" cy="276999"/>
          </a:xfrm>
        </p:spPr>
        <p:txBody>
          <a:bodyPr/>
          <a:lstStyle/>
          <a:p>
            <a:fld id="{AB181B5E-58FC-49D4-8166-6FEB15085691}" type="datetimeFigureOut">
              <a:rPr lang="ru-RU" smtClean="0"/>
              <a:pPr/>
              <a:t>чт 19.05.22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45280" y="6377940"/>
            <a:ext cx="3901440" cy="276999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78240" y="6377940"/>
            <a:ext cx="2804160" cy="276999"/>
          </a:xfrm>
        </p:spPr>
        <p:txBody>
          <a:bodyPr/>
          <a:lstStyle/>
          <a:p>
            <a:fld id="{791C556E-9203-46F1-897F-7A1CDE3FCE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9353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214497" y="190880"/>
            <a:ext cx="5763005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001F5F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6575" y="1048258"/>
            <a:ext cx="7228205" cy="3594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5/19/2022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>
            <a:extLst>
              <a:ext uri="{FF2B5EF4-FFF2-40B4-BE49-F238E27FC236}">
                <a16:creationId xmlns="" xmlns:a16="http://schemas.microsoft.com/office/drawing/2014/main" id="{ED6687DA-A57C-46F6-AE92-9209CB0560BE}"/>
              </a:ext>
            </a:extLst>
          </p:cNvPr>
          <p:cNvGrpSpPr/>
          <p:nvPr/>
        </p:nvGrpSpPr>
        <p:grpSpPr>
          <a:xfrm>
            <a:off x="-6228" y="4451138"/>
            <a:ext cx="12192000" cy="1576617"/>
            <a:chOff x="-4761" y="4386262"/>
            <a:chExt cx="12196761" cy="2468457"/>
          </a:xfrm>
        </p:grpSpPr>
        <p:sp>
          <p:nvSpPr>
            <p:cNvPr id="10" name="Диагональная полоса 2">
              <a:extLst>
                <a:ext uri="{FF2B5EF4-FFF2-40B4-BE49-F238E27FC236}">
                  <a16:creationId xmlns="" xmlns:a16="http://schemas.microsoft.com/office/drawing/2014/main" id="{0C489E14-99B3-4132-9449-4ACEA6792176}"/>
                </a:ext>
              </a:extLst>
            </p:cNvPr>
            <p:cNvSpPr/>
            <p:nvPr/>
          </p:nvSpPr>
          <p:spPr>
            <a:xfrm>
              <a:off x="7854" y="4386262"/>
              <a:ext cx="12184145" cy="1750135"/>
            </a:xfrm>
            <a:custGeom>
              <a:avLst/>
              <a:gdLst>
                <a:gd name="connsiteX0" fmla="*/ 0 w 11256493"/>
                <a:gd name="connsiteY0" fmla="*/ 886577 h 1773154"/>
                <a:gd name="connsiteX1" fmla="*/ 5628247 w 11256493"/>
                <a:gd name="connsiteY1" fmla="*/ 0 h 1773154"/>
                <a:gd name="connsiteX2" fmla="*/ 11256493 w 11256493"/>
                <a:gd name="connsiteY2" fmla="*/ 0 h 1773154"/>
                <a:gd name="connsiteX3" fmla="*/ 0 w 11256493"/>
                <a:gd name="connsiteY3" fmla="*/ 1773154 h 1773154"/>
                <a:gd name="connsiteX4" fmla="*/ 0 w 11256493"/>
                <a:gd name="connsiteY4" fmla="*/ 886577 h 1773154"/>
                <a:gd name="connsiteX0" fmla="*/ 0 w 11275543"/>
                <a:gd name="connsiteY0" fmla="*/ 1110414 h 1996991"/>
                <a:gd name="connsiteX1" fmla="*/ 5628247 w 11275543"/>
                <a:gd name="connsiteY1" fmla="*/ 223837 h 1996991"/>
                <a:gd name="connsiteX2" fmla="*/ 11275543 w 11275543"/>
                <a:gd name="connsiteY2" fmla="*/ 0 h 1996991"/>
                <a:gd name="connsiteX3" fmla="*/ 0 w 11275543"/>
                <a:gd name="connsiteY3" fmla="*/ 1996991 h 1996991"/>
                <a:gd name="connsiteX4" fmla="*/ 0 w 11275543"/>
                <a:gd name="connsiteY4" fmla="*/ 1110414 h 1996991"/>
                <a:gd name="connsiteX0" fmla="*/ 0 w 11275543"/>
                <a:gd name="connsiteY0" fmla="*/ 1158039 h 2044616"/>
                <a:gd name="connsiteX1" fmla="*/ 11252759 w 11275543"/>
                <a:gd name="connsiteY1" fmla="*/ 0 h 2044616"/>
                <a:gd name="connsiteX2" fmla="*/ 11275543 w 11275543"/>
                <a:gd name="connsiteY2" fmla="*/ 47625 h 2044616"/>
                <a:gd name="connsiteX3" fmla="*/ 0 w 11275543"/>
                <a:gd name="connsiteY3" fmla="*/ 2044616 h 2044616"/>
                <a:gd name="connsiteX4" fmla="*/ 0 w 11275543"/>
                <a:gd name="connsiteY4" fmla="*/ 1158039 h 2044616"/>
                <a:gd name="connsiteX0" fmla="*/ 952500 w 12228043"/>
                <a:gd name="connsiteY0" fmla="*/ 1158039 h 1733466"/>
                <a:gd name="connsiteX1" fmla="*/ 12205259 w 12228043"/>
                <a:gd name="connsiteY1" fmla="*/ 0 h 1733466"/>
                <a:gd name="connsiteX2" fmla="*/ 12228043 w 12228043"/>
                <a:gd name="connsiteY2" fmla="*/ 47625 h 1733466"/>
                <a:gd name="connsiteX3" fmla="*/ 0 w 12228043"/>
                <a:gd name="connsiteY3" fmla="*/ 1733466 h 1733466"/>
                <a:gd name="connsiteX4" fmla="*/ 952500 w 12228043"/>
                <a:gd name="connsiteY4" fmla="*/ 1158039 h 1733466"/>
                <a:gd name="connsiteX0" fmla="*/ 0 w 12228043"/>
                <a:gd name="connsiteY0" fmla="*/ 1278689 h 1733466"/>
                <a:gd name="connsiteX1" fmla="*/ 12205259 w 12228043"/>
                <a:gd name="connsiteY1" fmla="*/ 0 h 1733466"/>
                <a:gd name="connsiteX2" fmla="*/ 12228043 w 12228043"/>
                <a:gd name="connsiteY2" fmla="*/ 47625 h 1733466"/>
                <a:gd name="connsiteX3" fmla="*/ 0 w 12228043"/>
                <a:gd name="connsiteY3" fmla="*/ 1733466 h 1733466"/>
                <a:gd name="connsiteX4" fmla="*/ 0 w 12228043"/>
                <a:gd name="connsiteY4" fmla="*/ 1278689 h 1733466"/>
                <a:gd name="connsiteX0" fmla="*/ 0 w 12272493"/>
                <a:gd name="connsiteY0" fmla="*/ 1278689 h 1733466"/>
                <a:gd name="connsiteX1" fmla="*/ 12205259 w 12272493"/>
                <a:gd name="connsiteY1" fmla="*/ 0 h 1733466"/>
                <a:gd name="connsiteX2" fmla="*/ 12272493 w 12272493"/>
                <a:gd name="connsiteY2" fmla="*/ 117475 h 1733466"/>
                <a:gd name="connsiteX3" fmla="*/ 0 w 12272493"/>
                <a:gd name="connsiteY3" fmla="*/ 1733466 h 1733466"/>
                <a:gd name="connsiteX4" fmla="*/ 0 w 12272493"/>
                <a:gd name="connsiteY4" fmla="*/ 1278689 h 1733466"/>
                <a:gd name="connsiteX0" fmla="*/ 0 w 12272493"/>
                <a:gd name="connsiteY0" fmla="*/ 1278689 h 1733466"/>
                <a:gd name="connsiteX1" fmla="*/ 12205259 w 12272493"/>
                <a:gd name="connsiteY1" fmla="*/ 0 h 1733466"/>
                <a:gd name="connsiteX2" fmla="*/ 12272493 w 12272493"/>
                <a:gd name="connsiteY2" fmla="*/ 117475 h 1733466"/>
                <a:gd name="connsiteX3" fmla="*/ 0 w 12272493"/>
                <a:gd name="connsiteY3" fmla="*/ 1733466 h 1733466"/>
                <a:gd name="connsiteX4" fmla="*/ 0 w 12272493"/>
                <a:gd name="connsiteY4" fmla="*/ 1278689 h 1733466"/>
                <a:gd name="connsiteX0" fmla="*/ 0 w 12253443"/>
                <a:gd name="connsiteY0" fmla="*/ 1278689 h 1733466"/>
                <a:gd name="connsiteX1" fmla="*/ 12205259 w 12253443"/>
                <a:gd name="connsiteY1" fmla="*/ 0 h 1733466"/>
                <a:gd name="connsiteX2" fmla="*/ 12253443 w 12253443"/>
                <a:gd name="connsiteY2" fmla="*/ 66675 h 1733466"/>
                <a:gd name="connsiteX3" fmla="*/ 0 w 12253443"/>
                <a:gd name="connsiteY3" fmla="*/ 1733466 h 1733466"/>
                <a:gd name="connsiteX4" fmla="*/ 0 w 12253443"/>
                <a:gd name="connsiteY4" fmla="*/ 1278689 h 1733466"/>
                <a:gd name="connsiteX0" fmla="*/ 0 w 12253443"/>
                <a:gd name="connsiteY0" fmla="*/ 1297739 h 1752516"/>
                <a:gd name="connsiteX1" fmla="*/ 12205259 w 12253443"/>
                <a:gd name="connsiteY1" fmla="*/ 0 h 1752516"/>
                <a:gd name="connsiteX2" fmla="*/ 12253443 w 12253443"/>
                <a:gd name="connsiteY2" fmla="*/ 85725 h 1752516"/>
                <a:gd name="connsiteX3" fmla="*/ 0 w 12253443"/>
                <a:gd name="connsiteY3" fmla="*/ 1752516 h 1752516"/>
                <a:gd name="connsiteX4" fmla="*/ 0 w 12253443"/>
                <a:gd name="connsiteY4" fmla="*/ 1297739 h 1752516"/>
                <a:gd name="connsiteX0" fmla="*/ 0 w 12215343"/>
                <a:gd name="connsiteY0" fmla="*/ 1297739 h 1752516"/>
                <a:gd name="connsiteX1" fmla="*/ 12205259 w 12215343"/>
                <a:gd name="connsiteY1" fmla="*/ 0 h 1752516"/>
                <a:gd name="connsiteX2" fmla="*/ 12215343 w 12215343"/>
                <a:gd name="connsiteY2" fmla="*/ 60325 h 1752516"/>
                <a:gd name="connsiteX3" fmla="*/ 0 w 12215343"/>
                <a:gd name="connsiteY3" fmla="*/ 1752516 h 1752516"/>
                <a:gd name="connsiteX4" fmla="*/ 0 w 12215343"/>
                <a:gd name="connsiteY4" fmla="*/ 1297739 h 1752516"/>
                <a:gd name="connsiteX0" fmla="*/ 0 w 12205259"/>
                <a:gd name="connsiteY0" fmla="*/ 1297739 h 1752516"/>
                <a:gd name="connsiteX1" fmla="*/ 12205259 w 12205259"/>
                <a:gd name="connsiteY1" fmla="*/ 0 h 1752516"/>
                <a:gd name="connsiteX2" fmla="*/ 12196293 w 12205259"/>
                <a:gd name="connsiteY2" fmla="*/ 62706 h 1752516"/>
                <a:gd name="connsiteX3" fmla="*/ 0 w 12205259"/>
                <a:gd name="connsiteY3" fmla="*/ 1752516 h 1752516"/>
                <a:gd name="connsiteX4" fmla="*/ 0 w 12205259"/>
                <a:gd name="connsiteY4" fmla="*/ 1297739 h 1752516"/>
                <a:gd name="connsiteX0" fmla="*/ 0 w 12200497"/>
                <a:gd name="connsiteY0" fmla="*/ 1295358 h 1750135"/>
                <a:gd name="connsiteX1" fmla="*/ 12200497 w 12200497"/>
                <a:gd name="connsiteY1" fmla="*/ 0 h 1750135"/>
                <a:gd name="connsiteX2" fmla="*/ 12196293 w 12200497"/>
                <a:gd name="connsiteY2" fmla="*/ 60325 h 1750135"/>
                <a:gd name="connsiteX3" fmla="*/ 0 w 12200497"/>
                <a:gd name="connsiteY3" fmla="*/ 1750135 h 1750135"/>
                <a:gd name="connsiteX4" fmla="*/ 0 w 12200497"/>
                <a:gd name="connsiteY4" fmla="*/ 1295358 h 1750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00497" h="1750135">
                  <a:moveTo>
                    <a:pt x="0" y="1295358"/>
                  </a:moveTo>
                  <a:lnTo>
                    <a:pt x="12200497" y="0"/>
                  </a:lnTo>
                  <a:lnTo>
                    <a:pt x="12196293" y="60325"/>
                  </a:lnTo>
                  <a:lnTo>
                    <a:pt x="0" y="1750135"/>
                  </a:lnTo>
                  <a:lnTo>
                    <a:pt x="0" y="1295358"/>
                  </a:lnTo>
                  <a:close/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 dirty="0">
                <a:solidFill>
                  <a:schemeClr val="tx1"/>
                </a:solidFill>
              </a:endParaRPr>
            </a:p>
          </p:txBody>
        </p:sp>
        <p:grpSp>
          <p:nvGrpSpPr>
            <p:cNvPr id="3" name="Группа 10">
              <a:extLst>
                <a:ext uri="{FF2B5EF4-FFF2-40B4-BE49-F238E27FC236}">
                  <a16:creationId xmlns="" xmlns:a16="http://schemas.microsoft.com/office/drawing/2014/main" id="{9B0F2196-AEE2-4FFC-B1B8-290BE5201273}"/>
                </a:ext>
              </a:extLst>
            </p:cNvPr>
            <p:cNvGrpSpPr/>
            <p:nvPr/>
          </p:nvGrpSpPr>
          <p:grpSpPr>
            <a:xfrm>
              <a:off x="-4761" y="4448485"/>
              <a:ext cx="12196761" cy="2406234"/>
              <a:chOff x="-4761" y="4448485"/>
              <a:chExt cx="12196761" cy="2406234"/>
            </a:xfrm>
          </p:grpSpPr>
          <p:sp>
            <p:nvSpPr>
              <p:cNvPr id="12" name="Прямоугольник: усеченные противолежащие углы 3">
                <a:extLst>
                  <a:ext uri="{FF2B5EF4-FFF2-40B4-BE49-F238E27FC236}">
                    <a16:creationId xmlns="" xmlns:a16="http://schemas.microsoft.com/office/drawing/2014/main" id="{C1285B2F-9321-4621-BDD1-6D4D07B3B56E}"/>
                  </a:ext>
                </a:extLst>
              </p:cNvPr>
              <p:cNvSpPr/>
              <p:nvPr/>
            </p:nvSpPr>
            <p:spPr>
              <a:xfrm>
                <a:off x="-4761" y="4507082"/>
                <a:ext cx="12196760" cy="2347637"/>
              </a:xfrm>
              <a:custGeom>
                <a:avLst/>
                <a:gdLst>
                  <a:gd name="connsiteX0" fmla="*/ 0 w 1774031"/>
                  <a:gd name="connsiteY0" fmla="*/ 0 h 491161"/>
                  <a:gd name="connsiteX1" fmla="*/ 1692169 w 1774031"/>
                  <a:gd name="connsiteY1" fmla="*/ 0 h 491161"/>
                  <a:gd name="connsiteX2" fmla="*/ 1774031 w 1774031"/>
                  <a:gd name="connsiteY2" fmla="*/ 81862 h 491161"/>
                  <a:gd name="connsiteX3" fmla="*/ 1774031 w 1774031"/>
                  <a:gd name="connsiteY3" fmla="*/ 491161 h 491161"/>
                  <a:gd name="connsiteX4" fmla="*/ 1774031 w 1774031"/>
                  <a:gd name="connsiteY4" fmla="*/ 491161 h 491161"/>
                  <a:gd name="connsiteX5" fmla="*/ 81862 w 1774031"/>
                  <a:gd name="connsiteY5" fmla="*/ 491161 h 491161"/>
                  <a:gd name="connsiteX6" fmla="*/ 0 w 1774031"/>
                  <a:gd name="connsiteY6" fmla="*/ 409299 h 491161"/>
                  <a:gd name="connsiteX7" fmla="*/ 0 w 1774031"/>
                  <a:gd name="connsiteY7" fmla="*/ 0 h 491161"/>
                  <a:gd name="connsiteX0" fmla="*/ 864394 w 2638425"/>
                  <a:gd name="connsiteY0" fmla="*/ 0 h 556936"/>
                  <a:gd name="connsiteX1" fmla="*/ 2556563 w 2638425"/>
                  <a:gd name="connsiteY1" fmla="*/ 0 h 556936"/>
                  <a:gd name="connsiteX2" fmla="*/ 2638425 w 2638425"/>
                  <a:gd name="connsiteY2" fmla="*/ 81862 h 556936"/>
                  <a:gd name="connsiteX3" fmla="*/ 2638425 w 2638425"/>
                  <a:gd name="connsiteY3" fmla="*/ 491161 h 556936"/>
                  <a:gd name="connsiteX4" fmla="*/ 2638425 w 2638425"/>
                  <a:gd name="connsiteY4" fmla="*/ 491161 h 556936"/>
                  <a:gd name="connsiteX5" fmla="*/ 946256 w 2638425"/>
                  <a:gd name="connsiteY5" fmla="*/ 491161 h 556936"/>
                  <a:gd name="connsiteX6" fmla="*/ 0 w 2638425"/>
                  <a:gd name="connsiteY6" fmla="*/ 556936 h 556936"/>
                  <a:gd name="connsiteX7" fmla="*/ 864394 w 2638425"/>
                  <a:gd name="connsiteY7" fmla="*/ 0 h 556936"/>
                  <a:gd name="connsiteX0" fmla="*/ 0 w 2655093"/>
                  <a:gd name="connsiteY0" fmla="*/ 369094 h 556936"/>
                  <a:gd name="connsiteX1" fmla="*/ 2573231 w 2655093"/>
                  <a:gd name="connsiteY1" fmla="*/ 0 h 556936"/>
                  <a:gd name="connsiteX2" fmla="*/ 2655093 w 2655093"/>
                  <a:gd name="connsiteY2" fmla="*/ 81862 h 556936"/>
                  <a:gd name="connsiteX3" fmla="*/ 2655093 w 2655093"/>
                  <a:gd name="connsiteY3" fmla="*/ 491161 h 556936"/>
                  <a:gd name="connsiteX4" fmla="*/ 2655093 w 2655093"/>
                  <a:gd name="connsiteY4" fmla="*/ 491161 h 556936"/>
                  <a:gd name="connsiteX5" fmla="*/ 962924 w 2655093"/>
                  <a:gd name="connsiteY5" fmla="*/ 491161 h 556936"/>
                  <a:gd name="connsiteX6" fmla="*/ 16668 w 2655093"/>
                  <a:gd name="connsiteY6" fmla="*/ 556936 h 556936"/>
                  <a:gd name="connsiteX7" fmla="*/ 0 w 2655093"/>
                  <a:gd name="connsiteY7" fmla="*/ 369094 h 556936"/>
                  <a:gd name="connsiteX0" fmla="*/ 0 w 2655093"/>
                  <a:gd name="connsiteY0" fmla="*/ 369094 h 566461"/>
                  <a:gd name="connsiteX1" fmla="*/ 2573231 w 2655093"/>
                  <a:gd name="connsiteY1" fmla="*/ 0 h 566461"/>
                  <a:gd name="connsiteX2" fmla="*/ 2655093 w 2655093"/>
                  <a:gd name="connsiteY2" fmla="*/ 81862 h 566461"/>
                  <a:gd name="connsiteX3" fmla="*/ 2655093 w 2655093"/>
                  <a:gd name="connsiteY3" fmla="*/ 491161 h 566461"/>
                  <a:gd name="connsiteX4" fmla="*/ 2655093 w 2655093"/>
                  <a:gd name="connsiteY4" fmla="*/ 491161 h 566461"/>
                  <a:gd name="connsiteX5" fmla="*/ 962924 w 2655093"/>
                  <a:gd name="connsiteY5" fmla="*/ 491161 h 566461"/>
                  <a:gd name="connsiteX6" fmla="*/ 7142 w 2655093"/>
                  <a:gd name="connsiteY6" fmla="*/ 566461 h 566461"/>
                  <a:gd name="connsiteX7" fmla="*/ 0 w 2655093"/>
                  <a:gd name="connsiteY7" fmla="*/ 369094 h 566461"/>
                  <a:gd name="connsiteX0" fmla="*/ 0 w 5790299"/>
                  <a:gd name="connsiteY0" fmla="*/ 1012032 h 1209399"/>
                  <a:gd name="connsiteX1" fmla="*/ 5790299 w 5790299"/>
                  <a:gd name="connsiteY1" fmla="*/ 0 h 1209399"/>
                  <a:gd name="connsiteX2" fmla="*/ 2655093 w 5790299"/>
                  <a:gd name="connsiteY2" fmla="*/ 724800 h 1209399"/>
                  <a:gd name="connsiteX3" fmla="*/ 2655093 w 5790299"/>
                  <a:gd name="connsiteY3" fmla="*/ 1134099 h 1209399"/>
                  <a:gd name="connsiteX4" fmla="*/ 2655093 w 5790299"/>
                  <a:gd name="connsiteY4" fmla="*/ 1134099 h 1209399"/>
                  <a:gd name="connsiteX5" fmla="*/ 962924 w 5790299"/>
                  <a:gd name="connsiteY5" fmla="*/ 1134099 h 1209399"/>
                  <a:gd name="connsiteX6" fmla="*/ 7142 w 5790299"/>
                  <a:gd name="connsiteY6" fmla="*/ 1209399 h 1209399"/>
                  <a:gd name="connsiteX7" fmla="*/ 0 w 5790299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55093 w 5881687"/>
                  <a:gd name="connsiteY3" fmla="*/ 1134099 h 1209399"/>
                  <a:gd name="connsiteX4" fmla="*/ 2655093 w 5881687"/>
                  <a:gd name="connsiteY4" fmla="*/ 1134099 h 1209399"/>
                  <a:gd name="connsiteX5" fmla="*/ 962924 w 5881687"/>
                  <a:gd name="connsiteY5" fmla="*/ 1134099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55093 w 5881687"/>
                  <a:gd name="connsiteY3" fmla="*/ 1134099 h 1209399"/>
                  <a:gd name="connsiteX4" fmla="*/ 2655093 w 5881687"/>
                  <a:gd name="connsiteY4" fmla="*/ 1134099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55093 w 5881687"/>
                  <a:gd name="connsiteY3" fmla="*/ 1134099 h 1209399"/>
                  <a:gd name="connsiteX4" fmla="*/ 2188368 w 5881687"/>
                  <a:gd name="connsiteY4" fmla="*/ 1203155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40806 w 5881687"/>
                  <a:gd name="connsiteY3" fmla="*/ 1126955 h 1209399"/>
                  <a:gd name="connsiteX4" fmla="*/ 2188368 w 5881687"/>
                  <a:gd name="connsiteY4" fmla="*/ 1203155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26518 w 5881687"/>
                  <a:gd name="connsiteY3" fmla="*/ 1103142 h 1209399"/>
                  <a:gd name="connsiteX4" fmla="*/ 2188368 w 5881687"/>
                  <a:gd name="connsiteY4" fmla="*/ 1203155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7997718"/>
                  <a:gd name="connsiteY0" fmla="*/ 1404938 h 1602305"/>
                  <a:gd name="connsiteX1" fmla="*/ 7997718 w 7997718"/>
                  <a:gd name="connsiteY1" fmla="*/ 0 h 1602305"/>
                  <a:gd name="connsiteX2" fmla="*/ 5881687 w 7997718"/>
                  <a:gd name="connsiteY2" fmla="*/ 441431 h 1602305"/>
                  <a:gd name="connsiteX3" fmla="*/ 2626518 w 7997718"/>
                  <a:gd name="connsiteY3" fmla="*/ 1496048 h 1602305"/>
                  <a:gd name="connsiteX4" fmla="*/ 2188368 w 7997718"/>
                  <a:gd name="connsiteY4" fmla="*/ 1596061 h 1602305"/>
                  <a:gd name="connsiteX5" fmla="*/ 970068 w 7997718"/>
                  <a:gd name="connsiteY5" fmla="*/ 1593680 h 1602305"/>
                  <a:gd name="connsiteX6" fmla="*/ 7142 w 7997718"/>
                  <a:gd name="connsiteY6" fmla="*/ 1602305 h 1602305"/>
                  <a:gd name="connsiteX7" fmla="*/ 0 w 7997718"/>
                  <a:gd name="connsiteY7" fmla="*/ 1404938 h 1602305"/>
                  <a:gd name="connsiteX0" fmla="*/ 0 w 8112918"/>
                  <a:gd name="connsiteY0" fmla="*/ 1404938 h 1602305"/>
                  <a:gd name="connsiteX1" fmla="*/ 7997718 w 8112918"/>
                  <a:gd name="connsiteY1" fmla="*/ 0 h 1602305"/>
                  <a:gd name="connsiteX2" fmla="*/ 8112918 w 8112918"/>
                  <a:gd name="connsiteY2" fmla="*/ 136631 h 1602305"/>
                  <a:gd name="connsiteX3" fmla="*/ 2626518 w 8112918"/>
                  <a:gd name="connsiteY3" fmla="*/ 1496048 h 1602305"/>
                  <a:gd name="connsiteX4" fmla="*/ 2188368 w 8112918"/>
                  <a:gd name="connsiteY4" fmla="*/ 1596061 h 1602305"/>
                  <a:gd name="connsiteX5" fmla="*/ 970068 w 8112918"/>
                  <a:gd name="connsiteY5" fmla="*/ 1593680 h 1602305"/>
                  <a:gd name="connsiteX6" fmla="*/ 7142 w 8112918"/>
                  <a:gd name="connsiteY6" fmla="*/ 1602305 h 1602305"/>
                  <a:gd name="connsiteX7" fmla="*/ 0 w 8112918"/>
                  <a:gd name="connsiteY7" fmla="*/ 1404938 h 1602305"/>
                  <a:gd name="connsiteX0" fmla="*/ 0 w 9572624"/>
                  <a:gd name="connsiteY0" fmla="*/ 1485001 h 1682368"/>
                  <a:gd name="connsiteX1" fmla="*/ 7997718 w 9572624"/>
                  <a:gd name="connsiteY1" fmla="*/ 80063 h 1682368"/>
                  <a:gd name="connsiteX2" fmla="*/ 9572624 w 9572624"/>
                  <a:gd name="connsiteY2" fmla="*/ 0 h 1682368"/>
                  <a:gd name="connsiteX3" fmla="*/ 2626518 w 9572624"/>
                  <a:gd name="connsiteY3" fmla="*/ 1576111 h 1682368"/>
                  <a:gd name="connsiteX4" fmla="*/ 2188368 w 9572624"/>
                  <a:gd name="connsiteY4" fmla="*/ 1676124 h 1682368"/>
                  <a:gd name="connsiteX5" fmla="*/ 970068 w 9572624"/>
                  <a:gd name="connsiteY5" fmla="*/ 1673743 h 1682368"/>
                  <a:gd name="connsiteX6" fmla="*/ 7142 w 9572624"/>
                  <a:gd name="connsiteY6" fmla="*/ 1682368 h 1682368"/>
                  <a:gd name="connsiteX7" fmla="*/ 0 w 9572624"/>
                  <a:gd name="connsiteY7" fmla="*/ 1485001 h 1682368"/>
                  <a:gd name="connsiteX0" fmla="*/ 0 w 9572624"/>
                  <a:gd name="connsiteY0" fmla="*/ 1652588 h 1849955"/>
                  <a:gd name="connsiteX1" fmla="*/ 9412181 w 9572624"/>
                  <a:gd name="connsiteY1" fmla="*/ 0 h 1849955"/>
                  <a:gd name="connsiteX2" fmla="*/ 9572624 w 9572624"/>
                  <a:gd name="connsiteY2" fmla="*/ 167587 h 1849955"/>
                  <a:gd name="connsiteX3" fmla="*/ 2626518 w 9572624"/>
                  <a:gd name="connsiteY3" fmla="*/ 1743698 h 1849955"/>
                  <a:gd name="connsiteX4" fmla="*/ 2188368 w 9572624"/>
                  <a:gd name="connsiteY4" fmla="*/ 1843711 h 1849955"/>
                  <a:gd name="connsiteX5" fmla="*/ 970068 w 9572624"/>
                  <a:gd name="connsiteY5" fmla="*/ 1841330 h 1849955"/>
                  <a:gd name="connsiteX6" fmla="*/ 7142 w 9572624"/>
                  <a:gd name="connsiteY6" fmla="*/ 1849955 h 1849955"/>
                  <a:gd name="connsiteX7" fmla="*/ 0 w 9572624"/>
                  <a:gd name="connsiteY7" fmla="*/ 1652588 h 1849955"/>
                  <a:gd name="connsiteX0" fmla="*/ 0 w 12222056"/>
                  <a:gd name="connsiteY0" fmla="*/ 2150270 h 2347637"/>
                  <a:gd name="connsiteX1" fmla="*/ 12222056 w 12222056"/>
                  <a:gd name="connsiteY1" fmla="*/ 0 h 2347637"/>
                  <a:gd name="connsiteX2" fmla="*/ 9572624 w 12222056"/>
                  <a:gd name="connsiteY2" fmla="*/ 665269 h 2347637"/>
                  <a:gd name="connsiteX3" fmla="*/ 2626518 w 12222056"/>
                  <a:gd name="connsiteY3" fmla="*/ 2241380 h 2347637"/>
                  <a:gd name="connsiteX4" fmla="*/ 2188368 w 12222056"/>
                  <a:gd name="connsiteY4" fmla="*/ 2341393 h 2347637"/>
                  <a:gd name="connsiteX5" fmla="*/ 970068 w 12222056"/>
                  <a:gd name="connsiteY5" fmla="*/ 2339012 h 2347637"/>
                  <a:gd name="connsiteX6" fmla="*/ 7142 w 12222056"/>
                  <a:gd name="connsiteY6" fmla="*/ 2347637 h 2347637"/>
                  <a:gd name="connsiteX7" fmla="*/ 0 w 12222056"/>
                  <a:gd name="connsiteY7" fmla="*/ 2150270 h 2347637"/>
                  <a:gd name="connsiteX0" fmla="*/ 0 w 12222056"/>
                  <a:gd name="connsiteY0" fmla="*/ 2150270 h 2347637"/>
                  <a:gd name="connsiteX1" fmla="*/ 12222056 w 12222056"/>
                  <a:gd name="connsiteY1" fmla="*/ 0 h 2347637"/>
                  <a:gd name="connsiteX2" fmla="*/ 12213431 w 12222056"/>
                  <a:gd name="connsiteY2" fmla="*/ 65194 h 2347637"/>
                  <a:gd name="connsiteX3" fmla="*/ 2626518 w 12222056"/>
                  <a:gd name="connsiteY3" fmla="*/ 2241380 h 2347637"/>
                  <a:gd name="connsiteX4" fmla="*/ 2188368 w 12222056"/>
                  <a:gd name="connsiteY4" fmla="*/ 2341393 h 2347637"/>
                  <a:gd name="connsiteX5" fmla="*/ 970068 w 12222056"/>
                  <a:gd name="connsiteY5" fmla="*/ 2339012 h 2347637"/>
                  <a:gd name="connsiteX6" fmla="*/ 7142 w 12222056"/>
                  <a:gd name="connsiteY6" fmla="*/ 2347637 h 2347637"/>
                  <a:gd name="connsiteX7" fmla="*/ 0 w 12222056"/>
                  <a:gd name="connsiteY7" fmla="*/ 2150270 h 234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222056" h="2347637">
                    <a:moveTo>
                      <a:pt x="0" y="2150270"/>
                    </a:moveTo>
                    <a:lnTo>
                      <a:pt x="12222056" y="0"/>
                    </a:lnTo>
                    <a:lnTo>
                      <a:pt x="12213431" y="65194"/>
                    </a:lnTo>
                    <a:lnTo>
                      <a:pt x="2626518" y="2241380"/>
                    </a:lnTo>
                    <a:lnTo>
                      <a:pt x="2188368" y="2341393"/>
                    </a:lnTo>
                    <a:lnTo>
                      <a:pt x="970068" y="2339012"/>
                    </a:lnTo>
                    <a:lnTo>
                      <a:pt x="7142" y="2347637"/>
                    </a:lnTo>
                    <a:lnTo>
                      <a:pt x="0" y="2150270"/>
                    </a:lnTo>
                    <a:close/>
                  </a:path>
                </a:pathLst>
              </a:custGeom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350"/>
              </a:p>
            </p:txBody>
          </p:sp>
          <p:grpSp>
            <p:nvGrpSpPr>
              <p:cNvPr id="4" name="Группа 14">
                <a:extLst>
                  <a:ext uri="{FF2B5EF4-FFF2-40B4-BE49-F238E27FC236}">
                    <a16:creationId xmlns="" xmlns:a16="http://schemas.microsoft.com/office/drawing/2014/main" id="{1CFCFA42-C98C-4116-82E5-9A408DCD736E}"/>
                  </a:ext>
                </a:extLst>
              </p:cNvPr>
              <p:cNvGrpSpPr/>
              <p:nvPr/>
            </p:nvGrpSpPr>
            <p:grpSpPr>
              <a:xfrm>
                <a:off x="-1" y="4448485"/>
                <a:ext cx="12192001" cy="2363955"/>
                <a:chOff x="-1" y="4448485"/>
                <a:chExt cx="12192001" cy="2363955"/>
              </a:xfrm>
            </p:grpSpPr>
            <p:sp>
              <p:nvSpPr>
                <p:cNvPr id="16" name="Диагональная полоса 2">
                  <a:extLst>
                    <a:ext uri="{FF2B5EF4-FFF2-40B4-BE49-F238E27FC236}">
                      <a16:creationId xmlns="" xmlns:a16="http://schemas.microsoft.com/office/drawing/2014/main" id="{0CA1106C-1DF1-445D-9AB5-EB1ADB6F12AC}"/>
                    </a:ext>
                  </a:extLst>
                </p:cNvPr>
                <p:cNvSpPr/>
                <p:nvPr/>
              </p:nvSpPr>
              <p:spPr>
                <a:xfrm>
                  <a:off x="-1" y="4448485"/>
                  <a:ext cx="12192001" cy="2182729"/>
                </a:xfrm>
                <a:custGeom>
                  <a:avLst/>
                  <a:gdLst>
                    <a:gd name="connsiteX0" fmla="*/ 0 w 11256493"/>
                    <a:gd name="connsiteY0" fmla="*/ 886577 h 1773154"/>
                    <a:gd name="connsiteX1" fmla="*/ 5628247 w 11256493"/>
                    <a:gd name="connsiteY1" fmla="*/ 0 h 1773154"/>
                    <a:gd name="connsiteX2" fmla="*/ 11256493 w 11256493"/>
                    <a:gd name="connsiteY2" fmla="*/ 0 h 1773154"/>
                    <a:gd name="connsiteX3" fmla="*/ 0 w 11256493"/>
                    <a:gd name="connsiteY3" fmla="*/ 1773154 h 1773154"/>
                    <a:gd name="connsiteX4" fmla="*/ 0 w 11256493"/>
                    <a:gd name="connsiteY4" fmla="*/ 886577 h 1773154"/>
                    <a:gd name="connsiteX0" fmla="*/ 0 w 11275543"/>
                    <a:gd name="connsiteY0" fmla="*/ 1110414 h 1996991"/>
                    <a:gd name="connsiteX1" fmla="*/ 5628247 w 11275543"/>
                    <a:gd name="connsiteY1" fmla="*/ 223837 h 1996991"/>
                    <a:gd name="connsiteX2" fmla="*/ 11275543 w 11275543"/>
                    <a:gd name="connsiteY2" fmla="*/ 0 h 1996991"/>
                    <a:gd name="connsiteX3" fmla="*/ 0 w 11275543"/>
                    <a:gd name="connsiteY3" fmla="*/ 1996991 h 1996991"/>
                    <a:gd name="connsiteX4" fmla="*/ 0 w 11275543"/>
                    <a:gd name="connsiteY4" fmla="*/ 1110414 h 1996991"/>
                    <a:gd name="connsiteX0" fmla="*/ 0 w 11275543"/>
                    <a:gd name="connsiteY0" fmla="*/ 1158039 h 2044616"/>
                    <a:gd name="connsiteX1" fmla="*/ 11252759 w 11275543"/>
                    <a:gd name="connsiteY1" fmla="*/ 0 h 2044616"/>
                    <a:gd name="connsiteX2" fmla="*/ 11275543 w 11275543"/>
                    <a:gd name="connsiteY2" fmla="*/ 47625 h 2044616"/>
                    <a:gd name="connsiteX3" fmla="*/ 0 w 11275543"/>
                    <a:gd name="connsiteY3" fmla="*/ 2044616 h 2044616"/>
                    <a:gd name="connsiteX4" fmla="*/ 0 w 11275543"/>
                    <a:gd name="connsiteY4" fmla="*/ 1158039 h 2044616"/>
                    <a:gd name="connsiteX0" fmla="*/ 952500 w 12228043"/>
                    <a:gd name="connsiteY0" fmla="*/ 1158039 h 1733466"/>
                    <a:gd name="connsiteX1" fmla="*/ 12205259 w 12228043"/>
                    <a:gd name="connsiteY1" fmla="*/ 0 h 1733466"/>
                    <a:gd name="connsiteX2" fmla="*/ 12228043 w 12228043"/>
                    <a:gd name="connsiteY2" fmla="*/ 47625 h 1733466"/>
                    <a:gd name="connsiteX3" fmla="*/ 0 w 12228043"/>
                    <a:gd name="connsiteY3" fmla="*/ 1733466 h 1733466"/>
                    <a:gd name="connsiteX4" fmla="*/ 952500 w 12228043"/>
                    <a:gd name="connsiteY4" fmla="*/ 1158039 h 1733466"/>
                    <a:gd name="connsiteX0" fmla="*/ 0 w 12228043"/>
                    <a:gd name="connsiteY0" fmla="*/ 1278689 h 1733466"/>
                    <a:gd name="connsiteX1" fmla="*/ 12205259 w 12228043"/>
                    <a:gd name="connsiteY1" fmla="*/ 0 h 1733466"/>
                    <a:gd name="connsiteX2" fmla="*/ 12228043 w 12228043"/>
                    <a:gd name="connsiteY2" fmla="*/ 47625 h 1733466"/>
                    <a:gd name="connsiteX3" fmla="*/ 0 w 12228043"/>
                    <a:gd name="connsiteY3" fmla="*/ 1733466 h 1733466"/>
                    <a:gd name="connsiteX4" fmla="*/ 0 w 12228043"/>
                    <a:gd name="connsiteY4" fmla="*/ 1278689 h 1733466"/>
                    <a:gd name="connsiteX0" fmla="*/ 0 w 12272493"/>
                    <a:gd name="connsiteY0" fmla="*/ 1278689 h 1733466"/>
                    <a:gd name="connsiteX1" fmla="*/ 12205259 w 12272493"/>
                    <a:gd name="connsiteY1" fmla="*/ 0 h 1733466"/>
                    <a:gd name="connsiteX2" fmla="*/ 12272493 w 12272493"/>
                    <a:gd name="connsiteY2" fmla="*/ 117475 h 1733466"/>
                    <a:gd name="connsiteX3" fmla="*/ 0 w 12272493"/>
                    <a:gd name="connsiteY3" fmla="*/ 1733466 h 1733466"/>
                    <a:gd name="connsiteX4" fmla="*/ 0 w 12272493"/>
                    <a:gd name="connsiteY4" fmla="*/ 1278689 h 1733466"/>
                    <a:gd name="connsiteX0" fmla="*/ 0 w 12272493"/>
                    <a:gd name="connsiteY0" fmla="*/ 1278689 h 1733466"/>
                    <a:gd name="connsiteX1" fmla="*/ 12205259 w 12272493"/>
                    <a:gd name="connsiteY1" fmla="*/ 0 h 1733466"/>
                    <a:gd name="connsiteX2" fmla="*/ 12272493 w 12272493"/>
                    <a:gd name="connsiteY2" fmla="*/ 117475 h 1733466"/>
                    <a:gd name="connsiteX3" fmla="*/ 0 w 12272493"/>
                    <a:gd name="connsiteY3" fmla="*/ 1733466 h 1733466"/>
                    <a:gd name="connsiteX4" fmla="*/ 0 w 12272493"/>
                    <a:gd name="connsiteY4" fmla="*/ 1278689 h 1733466"/>
                    <a:gd name="connsiteX0" fmla="*/ 0 w 12253443"/>
                    <a:gd name="connsiteY0" fmla="*/ 1278689 h 1733466"/>
                    <a:gd name="connsiteX1" fmla="*/ 12205259 w 12253443"/>
                    <a:gd name="connsiteY1" fmla="*/ 0 h 1733466"/>
                    <a:gd name="connsiteX2" fmla="*/ 12253443 w 12253443"/>
                    <a:gd name="connsiteY2" fmla="*/ 66675 h 1733466"/>
                    <a:gd name="connsiteX3" fmla="*/ 0 w 12253443"/>
                    <a:gd name="connsiteY3" fmla="*/ 1733466 h 1733466"/>
                    <a:gd name="connsiteX4" fmla="*/ 0 w 12253443"/>
                    <a:gd name="connsiteY4" fmla="*/ 1278689 h 1733466"/>
                    <a:gd name="connsiteX0" fmla="*/ 0 w 12253443"/>
                    <a:gd name="connsiteY0" fmla="*/ 1297739 h 1752516"/>
                    <a:gd name="connsiteX1" fmla="*/ 12205259 w 12253443"/>
                    <a:gd name="connsiteY1" fmla="*/ 0 h 1752516"/>
                    <a:gd name="connsiteX2" fmla="*/ 12253443 w 12253443"/>
                    <a:gd name="connsiteY2" fmla="*/ 85725 h 1752516"/>
                    <a:gd name="connsiteX3" fmla="*/ 0 w 12253443"/>
                    <a:gd name="connsiteY3" fmla="*/ 1752516 h 1752516"/>
                    <a:gd name="connsiteX4" fmla="*/ 0 w 12253443"/>
                    <a:gd name="connsiteY4" fmla="*/ 1297739 h 1752516"/>
                    <a:gd name="connsiteX0" fmla="*/ 0 w 12215343"/>
                    <a:gd name="connsiteY0" fmla="*/ 1297739 h 1752516"/>
                    <a:gd name="connsiteX1" fmla="*/ 12205259 w 12215343"/>
                    <a:gd name="connsiteY1" fmla="*/ 0 h 1752516"/>
                    <a:gd name="connsiteX2" fmla="*/ 12215343 w 12215343"/>
                    <a:gd name="connsiteY2" fmla="*/ 60325 h 1752516"/>
                    <a:gd name="connsiteX3" fmla="*/ 0 w 12215343"/>
                    <a:gd name="connsiteY3" fmla="*/ 1752516 h 1752516"/>
                    <a:gd name="connsiteX4" fmla="*/ 0 w 12215343"/>
                    <a:gd name="connsiteY4" fmla="*/ 1297739 h 1752516"/>
                    <a:gd name="connsiteX0" fmla="*/ 0 w 12215343"/>
                    <a:gd name="connsiteY0" fmla="*/ 1589839 h 2044616"/>
                    <a:gd name="connsiteX1" fmla="*/ 11748059 w 12215343"/>
                    <a:gd name="connsiteY1" fmla="*/ 0 h 2044616"/>
                    <a:gd name="connsiteX2" fmla="*/ 12215343 w 12215343"/>
                    <a:gd name="connsiteY2" fmla="*/ 352425 h 2044616"/>
                    <a:gd name="connsiteX3" fmla="*/ 0 w 12215343"/>
                    <a:gd name="connsiteY3" fmla="*/ 2044616 h 2044616"/>
                    <a:gd name="connsiteX4" fmla="*/ 0 w 12215343"/>
                    <a:gd name="connsiteY4" fmla="*/ 1589839 h 2044616"/>
                    <a:gd name="connsiteX0" fmla="*/ 0 w 11748059"/>
                    <a:gd name="connsiteY0" fmla="*/ 1589839 h 2044616"/>
                    <a:gd name="connsiteX1" fmla="*/ 11748059 w 11748059"/>
                    <a:gd name="connsiteY1" fmla="*/ 0 h 2044616"/>
                    <a:gd name="connsiteX2" fmla="*/ 11720043 w 11748059"/>
                    <a:gd name="connsiteY2" fmla="*/ 117475 h 2044616"/>
                    <a:gd name="connsiteX3" fmla="*/ 0 w 11748059"/>
                    <a:gd name="connsiteY3" fmla="*/ 2044616 h 2044616"/>
                    <a:gd name="connsiteX4" fmla="*/ 0 w 11748059"/>
                    <a:gd name="connsiteY4" fmla="*/ 1589839 h 2044616"/>
                    <a:gd name="connsiteX0" fmla="*/ 0 w 11720043"/>
                    <a:gd name="connsiteY0" fmla="*/ 1604127 h 2058904"/>
                    <a:gd name="connsiteX1" fmla="*/ 11719484 w 11720043"/>
                    <a:gd name="connsiteY1" fmla="*/ 0 h 2058904"/>
                    <a:gd name="connsiteX2" fmla="*/ 11720043 w 11720043"/>
                    <a:gd name="connsiteY2" fmla="*/ 131763 h 2058904"/>
                    <a:gd name="connsiteX3" fmla="*/ 0 w 11720043"/>
                    <a:gd name="connsiteY3" fmla="*/ 2058904 h 2058904"/>
                    <a:gd name="connsiteX4" fmla="*/ 0 w 11720043"/>
                    <a:gd name="connsiteY4" fmla="*/ 1604127 h 2058904"/>
                    <a:gd name="connsiteX0" fmla="*/ 0 w 11720043"/>
                    <a:gd name="connsiteY0" fmla="*/ 1604127 h 2058904"/>
                    <a:gd name="connsiteX1" fmla="*/ 11719484 w 11720043"/>
                    <a:gd name="connsiteY1" fmla="*/ 0 h 2058904"/>
                    <a:gd name="connsiteX2" fmla="*/ 11720043 w 11720043"/>
                    <a:gd name="connsiteY2" fmla="*/ 93663 h 2058904"/>
                    <a:gd name="connsiteX3" fmla="*/ 0 w 11720043"/>
                    <a:gd name="connsiteY3" fmla="*/ 2058904 h 2058904"/>
                    <a:gd name="connsiteX4" fmla="*/ 0 w 11720043"/>
                    <a:gd name="connsiteY4" fmla="*/ 1604127 h 2058904"/>
                    <a:gd name="connsiteX0" fmla="*/ 0 w 11719484"/>
                    <a:gd name="connsiteY0" fmla="*/ 1604127 h 2058904"/>
                    <a:gd name="connsiteX1" fmla="*/ 11719484 w 11719484"/>
                    <a:gd name="connsiteY1" fmla="*/ 0 h 2058904"/>
                    <a:gd name="connsiteX2" fmla="*/ 11677181 w 11719484"/>
                    <a:gd name="connsiteY2" fmla="*/ 69850 h 2058904"/>
                    <a:gd name="connsiteX3" fmla="*/ 0 w 11719484"/>
                    <a:gd name="connsiteY3" fmla="*/ 2058904 h 2058904"/>
                    <a:gd name="connsiteX4" fmla="*/ 0 w 11719484"/>
                    <a:gd name="connsiteY4" fmla="*/ 1604127 h 2058904"/>
                    <a:gd name="connsiteX0" fmla="*/ 0 w 11719484"/>
                    <a:gd name="connsiteY0" fmla="*/ 1604127 h 2058904"/>
                    <a:gd name="connsiteX1" fmla="*/ 11719484 w 11719484"/>
                    <a:gd name="connsiteY1" fmla="*/ 0 h 2058904"/>
                    <a:gd name="connsiteX2" fmla="*/ 11686706 w 11719484"/>
                    <a:gd name="connsiteY2" fmla="*/ 50800 h 2058904"/>
                    <a:gd name="connsiteX3" fmla="*/ 0 w 11719484"/>
                    <a:gd name="connsiteY3" fmla="*/ 2058904 h 2058904"/>
                    <a:gd name="connsiteX4" fmla="*/ 0 w 11719484"/>
                    <a:gd name="connsiteY4" fmla="*/ 1604127 h 2058904"/>
                    <a:gd name="connsiteX0" fmla="*/ 0 w 11705197"/>
                    <a:gd name="connsiteY0" fmla="*/ 1608889 h 2063666"/>
                    <a:gd name="connsiteX1" fmla="*/ 11705196 w 11705197"/>
                    <a:gd name="connsiteY1" fmla="*/ 0 h 2063666"/>
                    <a:gd name="connsiteX2" fmla="*/ 11686706 w 11705197"/>
                    <a:gd name="connsiteY2" fmla="*/ 55562 h 2063666"/>
                    <a:gd name="connsiteX3" fmla="*/ 0 w 11705197"/>
                    <a:gd name="connsiteY3" fmla="*/ 2063666 h 2063666"/>
                    <a:gd name="connsiteX4" fmla="*/ 0 w 11705197"/>
                    <a:gd name="connsiteY4" fmla="*/ 1608889 h 2063666"/>
                    <a:gd name="connsiteX0" fmla="*/ 0 w 11705756"/>
                    <a:gd name="connsiteY0" fmla="*/ 1608889 h 2063666"/>
                    <a:gd name="connsiteX1" fmla="*/ 11705196 w 11705756"/>
                    <a:gd name="connsiteY1" fmla="*/ 0 h 2063666"/>
                    <a:gd name="connsiteX2" fmla="*/ 11705756 w 11705756"/>
                    <a:gd name="connsiteY2" fmla="*/ 57943 h 2063666"/>
                    <a:gd name="connsiteX3" fmla="*/ 0 w 11705756"/>
                    <a:gd name="connsiteY3" fmla="*/ 2063666 h 2063666"/>
                    <a:gd name="connsiteX4" fmla="*/ 0 w 11705756"/>
                    <a:gd name="connsiteY4" fmla="*/ 1608889 h 2063666"/>
                    <a:gd name="connsiteX0" fmla="*/ 0 w 12212963"/>
                    <a:gd name="connsiteY0" fmla="*/ 1723189 h 2063666"/>
                    <a:gd name="connsiteX1" fmla="*/ 12212403 w 12212963"/>
                    <a:gd name="connsiteY1" fmla="*/ 0 h 2063666"/>
                    <a:gd name="connsiteX2" fmla="*/ 12212963 w 12212963"/>
                    <a:gd name="connsiteY2" fmla="*/ 57943 h 2063666"/>
                    <a:gd name="connsiteX3" fmla="*/ 507207 w 12212963"/>
                    <a:gd name="connsiteY3" fmla="*/ 2063666 h 2063666"/>
                    <a:gd name="connsiteX4" fmla="*/ 0 w 12212963"/>
                    <a:gd name="connsiteY4" fmla="*/ 1723189 h 2063666"/>
                    <a:gd name="connsiteX0" fmla="*/ 0 w 12212963"/>
                    <a:gd name="connsiteY0" fmla="*/ 1723189 h 2182729"/>
                    <a:gd name="connsiteX1" fmla="*/ 12212403 w 12212963"/>
                    <a:gd name="connsiteY1" fmla="*/ 0 h 2182729"/>
                    <a:gd name="connsiteX2" fmla="*/ 12212963 w 12212963"/>
                    <a:gd name="connsiteY2" fmla="*/ 57943 h 2182729"/>
                    <a:gd name="connsiteX3" fmla="*/ 1 w 12212963"/>
                    <a:gd name="connsiteY3" fmla="*/ 2182729 h 2182729"/>
                    <a:gd name="connsiteX4" fmla="*/ 0 w 12212963"/>
                    <a:gd name="connsiteY4" fmla="*/ 1723189 h 2182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212963" h="2182729">
                      <a:moveTo>
                        <a:pt x="0" y="1723189"/>
                      </a:moveTo>
                      <a:lnTo>
                        <a:pt x="12212403" y="0"/>
                      </a:lnTo>
                      <a:cubicBezTo>
                        <a:pt x="12212589" y="43921"/>
                        <a:pt x="12212777" y="14022"/>
                        <a:pt x="12212963" y="57943"/>
                      </a:cubicBezTo>
                      <a:lnTo>
                        <a:pt x="1" y="2182729"/>
                      </a:lnTo>
                      <a:cubicBezTo>
                        <a:pt x="1" y="2029549"/>
                        <a:pt x="0" y="1876369"/>
                        <a:pt x="0" y="1723189"/>
                      </a:cubicBezTo>
                      <a:close/>
                    </a:path>
                  </a:pathLst>
                </a:cu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135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Равнобедренный треугольник 5">
                  <a:extLst>
                    <a:ext uri="{FF2B5EF4-FFF2-40B4-BE49-F238E27FC236}">
                      <a16:creationId xmlns="" xmlns:a16="http://schemas.microsoft.com/office/drawing/2014/main" id="{B4A4E755-0632-43F6-92BF-6F8202F371F4}"/>
                    </a:ext>
                  </a:extLst>
                </p:cNvPr>
                <p:cNvSpPr/>
                <p:nvPr/>
              </p:nvSpPr>
              <p:spPr>
                <a:xfrm>
                  <a:off x="2184321" y="4551132"/>
                  <a:ext cx="9840189" cy="2261308"/>
                </a:xfrm>
                <a:custGeom>
                  <a:avLst/>
                  <a:gdLst>
                    <a:gd name="connsiteX0" fmla="*/ 0 w 5200650"/>
                    <a:gd name="connsiteY0" fmla="*/ 595121 h 595121"/>
                    <a:gd name="connsiteX1" fmla="*/ 2600325 w 5200650"/>
                    <a:gd name="connsiteY1" fmla="*/ 0 h 595121"/>
                    <a:gd name="connsiteX2" fmla="*/ 5200650 w 5200650"/>
                    <a:gd name="connsiteY2" fmla="*/ 595121 h 595121"/>
                    <a:gd name="connsiteX3" fmla="*/ 0 w 5200650"/>
                    <a:gd name="connsiteY3" fmla="*/ 595121 h 595121"/>
                    <a:gd name="connsiteX0" fmla="*/ 0 w 9915525"/>
                    <a:gd name="connsiteY0" fmla="*/ 2277871 h 2277871"/>
                    <a:gd name="connsiteX1" fmla="*/ 9915525 w 9915525"/>
                    <a:gd name="connsiteY1" fmla="*/ 0 h 2277871"/>
                    <a:gd name="connsiteX2" fmla="*/ 5200650 w 9915525"/>
                    <a:gd name="connsiteY2" fmla="*/ 2277871 h 2277871"/>
                    <a:gd name="connsiteX3" fmla="*/ 0 w 9915525"/>
                    <a:gd name="connsiteY3" fmla="*/ 2277871 h 2277871"/>
                    <a:gd name="connsiteX0" fmla="*/ 0 w 9915525"/>
                    <a:gd name="connsiteY0" fmla="*/ 2277871 h 2277871"/>
                    <a:gd name="connsiteX1" fmla="*/ 9915525 w 9915525"/>
                    <a:gd name="connsiteY1" fmla="*/ 0 h 2277871"/>
                    <a:gd name="connsiteX2" fmla="*/ 9848850 w 9915525"/>
                    <a:gd name="connsiteY2" fmla="*/ 2271521 h 2277871"/>
                    <a:gd name="connsiteX3" fmla="*/ 0 w 9915525"/>
                    <a:gd name="connsiteY3" fmla="*/ 2277871 h 2277871"/>
                    <a:gd name="connsiteX0" fmla="*/ 0 w 9875043"/>
                    <a:gd name="connsiteY0" fmla="*/ 2270727 h 2270727"/>
                    <a:gd name="connsiteX1" fmla="*/ 9875043 w 9875043"/>
                    <a:gd name="connsiteY1" fmla="*/ 0 h 2270727"/>
                    <a:gd name="connsiteX2" fmla="*/ 9848850 w 9875043"/>
                    <a:gd name="connsiteY2" fmla="*/ 2264377 h 2270727"/>
                    <a:gd name="connsiteX3" fmla="*/ 0 w 9875043"/>
                    <a:gd name="connsiteY3" fmla="*/ 2270727 h 2270727"/>
                    <a:gd name="connsiteX0" fmla="*/ 0 w 9875043"/>
                    <a:gd name="connsiteY0" fmla="*/ 2270727 h 2270727"/>
                    <a:gd name="connsiteX1" fmla="*/ 9875043 w 9875043"/>
                    <a:gd name="connsiteY1" fmla="*/ 0 h 2270727"/>
                    <a:gd name="connsiteX2" fmla="*/ 9865519 w 9875043"/>
                    <a:gd name="connsiteY2" fmla="*/ 2259614 h 2270727"/>
                    <a:gd name="connsiteX3" fmla="*/ 0 w 9875043"/>
                    <a:gd name="connsiteY3" fmla="*/ 2270727 h 2270727"/>
                    <a:gd name="connsiteX0" fmla="*/ 0 w 9875043"/>
                    <a:gd name="connsiteY0" fmla="*/ 2270727 h 2273902"/>
                    <a:gd name="connsiteX1" fmla="*/ 9875043 w 9875043"/>
                    <a:gd name="connsiteY1" fmla="*/ 0 h 2273902"/>
                    <a:gd name="connsiteX2" fmla="*/ 9855994 w 9875043"/>
                    <a:gd name="connsiteY2" fmla="*/ 2273902 h 2273902"/>
                    <a:gd name="connsiteX3" fmla="*/ 0 w 9875043"/>
                    <a:gd name="connsiteY3" fmla="*/ 2270727 h 22739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875043" h="2273902">
                      <a:moveTo>
                        <a:pt x="0" y="2270727"/>
                      </a:moveTo>
                      <a:lnTo>
                        <a:pt x="9875043" y="0"/>
                      </a:lnTo>
                      <a:cubicBezTo>
                        <a:pt x="9871868" y="753205"/>
                        <a:pt x="9859169" y="1520697"/>
                        <a:pt x="9855994" y="2273902"/>
                      </a:cubicBezTo>
                      <a:lnTo>
                        <a:pt x="0" y="2270727"/>
                      </a:lnTo>
                      <a:close/>
                    </a:path>
                  </a:pathLst>
                </a:cu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ru-RU" sz="1350" dirty="0"/>
                </a:p>
                <a:p>
                  <a:pPr algn="r"/>
                  <a:endParaRPr lang="ru-RU" sz="1350" dirty="0"/>
                </a:p>
                <a:p>
                  <a:pPr algn="r"/>
                  <a:endParaRPr lang="ru-RU" sz="1350" dirty="0"/>
                </a:p>
                <a:p>
                  <a:pPr algn="r"/>
                  <a:endParaRPr lang="ru-RU" sz="1350" dirty="0"/>
                </a:p>
                <a:p>
                  <a:pPr algn="r"/>
                  <a:endParaRPr lang="ru-RU" sz="1350" dirty="0"/>
                </a:p>
                <a:p>
                  <a:pPr algn="r"/>
                  <a:endParaRPr lang="ru-RU" sz="1350" dirty="0"/>
                </a:p>
              </p:txBody>
            </p:sp>
          </p:grpSp>
        </p:grpSp>
      </p:grp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37182" y="1025026"/>
            <a:ext cx="1924521" cy="128698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14400" y="2622864"/>
            <a:ext cx="10515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«Методический шлейф» сопровождения обновленных ФГОС.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Портал «Единое содержание общего образования».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 работе с конструктором рабочих программ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8941" y="3900176"/>
            <a:ext cx="384048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Чертовская Людмила Алексеевна,</a:t>
            </a:r>
          </a:p>
          <a:p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методист центра непрерывного повышения профессионального мастерства педагогических работников</a:t>
            </a:r>
          </a:p>
          <a:p>
            <a:endParaRPr lang="ru-RU" b="1" dirty="0"/>
          </a:p>
          <a:p>
            <a:endParaRPr lang="ru-RU" b="1" dirty="0"/>
          </a:p>
        </p:txBody>
      </p:sp>
      <p:sp>
        <p:nvSpPr>
          <p:cNvPr id="19" name="Номер слайда 10"/>
          <p:cNvSpPr>
            <a:spLocks noGrp="1"/>
          </p:cNvSpPr>
          <p:nvPr>
            <p:ph type="sldNum" sz="quarter" idx="4294967295"/>
          </p:nvPr>
        </p:nvSpPr>
        <p:spPr>
          <a:xfrm>
            <a:off x="4090116" y="5556899"/>
            <a:ext cx="3315237" cy="273844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1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2022 год </a:t>
            </a:r>
          </a:p>
        </p:txBody>
      </p:sp>
    </p:spTree>
    <p:extLst>
      <p:ext uri="{BB962C8B-B14F-4D97-AF65-F5344CB8AC3E}">
        <p14:creationId xmlns:p14="http://schemas.microsoft.com/office/powerpoint/2010/main" xmlns="" val="3790324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72315" cy="6836662"/>
            <a:chOff x="0" y="0"/>
            <a:chExt cx="12172315" cy="6836662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72188" cy="909827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19811"/>
              <a:ext cx="12172315" cy="6816725"/>
            </a:xfrm>
            <a:custGeom>
              <a:avLst/>
              <a:gdLst/>
              <a:ahLst/>
              <a:cxnLst/>
              <a:rect l="l" t="t" r="r" b="b"/>
              <a:pathLst>
                <a:path w="12172315" h="6816725">
                  <a:moveTo>
                    <a:pt x="0" y="6816344"/>
                  </a:moveTo>
                  <a:lnTo>
                    <a:pt x="12172061" y="6816344"/>
                  </a:lnTo>
                  <a:lnTo>
                    <a:pt x="12172061" y="0"/>
                  </a:lnTo>
                  <a:lnTo>
                    <a:pt x="0" y="0"/>
                  </a:lnTo>
                  <a:lnTo>
                    <a:pt x="0" y="6816344"/>
                  </a:lnTo>
                  <a:close/>
                </a:path>
              </a:pathLst>
            </a:custGeom>
            <a:ln w="3175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6675118"/>
              <a:ext cx="12172188" cy="161544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56944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Конструктор</a:t>
            </a:r>
            <a:r>
              <a:rPr spc="-90" dirty="0"/>
              <a:t> </a:t>
            </a:r>
            <a:r>
              <a:rPr dirty="0"/>
              <a:t>рабочих</a:t>
            </a:r>
            <a:r>
              <a:rPr spc="-125" dirty="0"/>
              <a:t> </a:t>
            </a:r>
            <a:r>
              <a:rPr spc="-10" dirty="0"/>
              <a:t>программ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29462" y="1257426"/>
            <a:ext cx="2336165" cy="22720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774065">
              <a:lnSpc>
                <a:spcPts val="2330"/>
              </a:lnSpc>
              <a:spcBef>
                <a:spcPts val="105"/>
              </a:spcBef>
            </a:pP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Шаг</a:t>
            </a:r>
            <a:r>
              <a:rPr sz="2000" b="1" spc="-7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spc="-25" dirty="0">
                <a:solidFill>
                  <a:srgbClr val="001F5F"/>
                </a:solidFill>
                <a:latin typeface="Arial"/>
                <a:cs typeface="Arial"/>
              </a:rPr>
              <a:t>6.</a:t>
            </a:r>
            <a:endParaRPr sz="2000">
              <a:latin typeface="Arial"/>
              <a:cs typeface="Arial"/>
            </a:endParaRPr>
          </a:p>
          <a:p>
            <a:pPr marL="350520" marR="358775" indent="208279">
              <a:lnSpc>
                <a:spcPts val="2160"/>
              </a:lnSpc>
              <a:spcBef>
                <a:spcPts val="200"/>
              </a:spcBef>
            </a:pP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Внесение </a:t>
            </a:r>
            <a:r>
              <a:rPr sz="2000" b="1" spc="-30" dirty="0">
                <a:solidFill>
                  <a:srgbClr val="001F5F"/>
                </a:solidFill>
                <a:latin typeface="Arial"/>
                <a:cs typeface="Arial"/>
              </a:rPr>
              <a:t>информации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об</a:t>
            </a:r>
            <a:r>
              <a:rPr sz="2000" b="1" spc="-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учебно-</a:t>
            </a:r>
            <a:endParaRPr sz="2000">
              <a:latin typeface="Arial"/>
              <a:cs typeface="Arial"/>
            </a:endParaRPr>
          </a:p>
          <a:p>
            <a:pPr marL="3810" algn="ctr">
              <a:lnSpc>
                <a:spcPts val="2070"/>
              </a:lnSpc>
            </a:pP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методическом</a:t>
            </a:r>
            <a:endParaRPr sz="2000">
              <a:latin typeface="Arial"/>
              <a:cs typeface="Arial"/>
            </a:endParaRPr>
          </a:p>
          <a:p>
            <a:pPr marL="12065" marR="5080" indent="5715" algn="ctr">
              <a:lnSpc>
                <a:spcPct val="89600"/>
              </a:lnSpc>
              <a:spcBef>
                <a:spcPts val="150"/>
              </a:spcBef>
            </a:pP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обеспечении </a:t>
            </a:r>
            <a:r>
              <a:rPr sz="2000" b="1" spc="-25" dirty="0">
                <a:solidFill>
                  <a:srgbClr val="001F5F"/>
                </a:solidFill>
                <a:latin typeface="Arial"/>
                <a:cs typeface="Arial"/>
              </a:rPr>
              <a:t>образовательного 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процесса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824483" y="836675"/>
            <a:ext cx="10988040" cy="5576570"/>
            <a:chOff x="824483" y="836675"/>
            <a:chExt cx="10988040" cy="5576570"/>
          </a:xfrm>
        </p:grpSpPr>
        <p:sp>
          <p:nvSpPr>
            <p:cNvPr id="13" name="object 13"/>
            <p:cNvSpPr/>
            <p:nvPr/>
          </p:nvSpPr>
          <p:spPr>
            <a:xfrm>
              <a:off x="3774948" y="1959863"/>
              <a:ext cx="643255" cy="516890"/>
            </a:xfrm>
            <a:custGeom>
              <a:avLst/>
              <a:gdLst/>
              <a:ahLst/>
              <a:cxnLst/>
              <a:rect l="l" t="t" r="r" b="b"/>
              <a:pathLst>
                <a:path w="643254" h="516889">
                  <a:moveTo>
                    <a:pt x="384682" y="0"/>
                  </a:moveTo>
                  <a:lnTo>
                    <a:pt x="384682" y="129159"/>
                  </a:lnTo>
                  <a:lnTo>
                    <a:pt x="0" y="129159"/>
                  </a:lnTo>
                  <a:lnTo>
                    <a:pt x="0" y="387223"/>
                  </a:lnTo>
                  <a:lnTo>
                    <a:pt x="384682" y="387223"/>
                  </a:lnTo>
                  <a:lnTo>
                    <a:pt x="384682" y="516382"/>
                  </a:lnTo>
                  <a:lnTo>
                    <a:pt x="643001" y="258190"/>
                  </a:lnTo>
                  <a:lnTo>
                    <a:pt x="384682" y="0"/>
                  </a:lnTo>
                  <a:close/>
                </a:path>
              </a:pathLst>
            </a:custGeom>
            <a:solidFill>
              <a:srgbClr val="5B9B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774948" y="1959863"/>
              <a:ext cx="643255" cy="516890"/>
            </a:xfrm>
            <a:custGeom>
              <a:avLst/>
              <a:gdLst/>
              <a:ahLst/>
              <a:cxnLst/>
              <a:rect l="l" t="t" r="r" b="b"/>
              <a:pathLst>
                <a:path w="643254" h="516889">
                  <a:moveTo>
                    <a:pt x="384682" y="516382"/>
                  </a:moveTo>
                  <a:lnTo>
                    <a:pt x="384682" y="387223"/>
                  </a:lnTo>
                  <a:lnTo>
                    <a:pt x="0" y="387223"/>
                  </a:lnTo>
                  <a:lnTo>
                    <a:pt x="0" y="129159"/>
                  </a:lnTo>
                  <a:lnTo>
                    <a:pt x="384682" y="129159"/>
                  </a:lnTo>
                  <a:lnTo>
                    <a:pt x="384682" y="0"/>
                  </a:lnTo>
                  <a:lnTo>
                    <a:pt x="643001" y="258190"/>
                  </a:lnTo>
                  <a:lnTo>
                    <a:pt x="384682" y="516382"/>
                  </a:lnTo>
                </a:path>
              </a:pathLst>
            </a:custGeom>
            <a:ln w="12192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96968" y="836675"/>
              <a:ext cx="7115556" cy="4308348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24483" y="4070603"/>
              <a:ext cx="7744968" cy="234238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72315" cy="6836662"/>
            <a:chOff x="0" y="0"/>
            <a:chExt cx="12172315" cy="6836662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72188" cy="909827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19811"/>
              <a:ext cx="12172315" cy="6816725"/>
            </a:xfrm>
            <a:custGeom>
              <a:avLst/>
              <a:gdLst/>
              <a:ahLst/>
              <a:cxnLst/>
              <a:rect l="l" t="t" r="r" b="b"/>
              <a:pathLst>
                <a:path w="12172315" h="6816725">
                  <a:moveTo>
                    <a:pt x="0" y="6816344"/>
                  </a:moveTo>
                  <a:lnTo>
                    <a:pt x="12172061" y="6816344"/>
                  </a:lnTo>
                  <a:lnTo>
                    <a:pt x="12172061" y="0"/>
                  </a:lnTo>
                  <a:lnTo>
                    <a:pt x="0" y="0"/>
                  </a:lnTo>
                  <a:lnTo>
                    <a:pt x="0" y="6816344"/>
                  </a:lnTo>
                  <a:close/>
                </a:path>
              </a:pathLst>
            </a:custGeom>
            <a:ln w="3175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6675118"/>
              <a:ext cx="12172188" cy="161544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56944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Конструктор</a:t>
            </a:r>
            <a:r>
              <a:rPr spc="-90" dirty="0"/>
              <a:t> </a:t>
            </a:r>
            <a:r>
              <a:rPr dirty="0"/>
              <a:t>рабочих</a:t>
            </a:r>
            <a:r>
              <a:rPr spc="-125" dirty="0"/>
              <a:t> </a:t>
            </a:r>
            <a:r>
              <a:rPr spc="-10" dirty="0"/>
              <a:t>программ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829462" y="1257426"/>
            <a:ext cx="2336165" cy="22993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774065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Шаг</a:t>
            </a:r>
            <a:r>
              <a:rPr sz="2000" b="1" spc="-6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spc="-25" dirty="0">
                <a:solidFill>
                  <a:srgbClr val="001F5F"/>
                </a:solidFill>
                <a:latin typeface="Arial"/>
                <a:cs typeface="Arial"/>
              </a:rPr>
              <a:t>7.</a:t>
            </a:r>
            <a:endParaRPr sz="2000">
              <a:latin typeface="Arial"/>
              <a:cs typeface="Arial"/>
            </a:endParaRPr>
          </a:p>
          <a:p>
            <a:pPr marL="350520" marR="358775" indent="208279">
              <a:lnSpc>
                <a:spcPts val="22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Внесение </a:t>
            </a:r>
            <a:r>
              <a:rPr sz="2000" b="1" spc="-30" dirty="0">
                <a:solidFill>
                  <a:srgbClr val="001F5F"/>
                </a:solidFill>
                <a:latin typeface="Arial"/>
                <a:cs typeface="Arial"/>
              </a:rPr>
              <a:t>информации</a:t>
            </a:r>
            <a:endParaRPr sz="2000">
              <a:latin typeface="Arial"/>
              <a:cs typeface="Arial"/>
            </a:endParaRPr>
          </a:p>
          <a:p>
            <a:pPr marR="9525" algn="ctr">
              <a:lnSpc>
                <a:spcPts val="2055"/>
              </a:lnSpc>
            </a:pP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о</a:t>
            </a:r>
            <a:r>
              <a:rPr sz="2000" b="1" spc="-9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материально-</a:t>
            </a:r>
            <a:endParaRPr sz="2000">
              <a:latin typeface="Arial"/>
              <a:cs typeface="Arial"/>
            </a:endParaRPr>
          </a:p>
          <a:p>
            <a:pPr marL="12065" marR="5080" indent="-54610" algn="ctr">
              <a:lnSpc>
                <a:spcPct val="90200"/>
              </a:lnSpc>
              <a:spcBef>
                <a:spcPts val="140"/>
              </a:spcBef>
            </a:pP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техническом обеспечении </a:t>
            </a:r>
            <a:r>
              <a:rPr sz="2000" b="1" spc="-25" dirty="0">
                <a:solidFill>
                  <a:srgbClr val="001F5F"/>
                </a:solidFill>
                <a:latin typeface="Arial"/>
                <a:cs typeface="Arial"/>
              </a:rPr>
              <a:t>образовательного 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процесса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2564892" y="1513332"/>
            <a:ext cx="9304020" cy="4261485"/>
            <a:chOff x="2564892" y="1513332"/>
            <a:chExt cx="9304020" cy="4261485"/>
          </a:xfrm>
        </p:grpSpPr>
        <p:sp>
          <p:nvSpPr>
            <p:cNvPr id="13" name="object 13"/>
            <p:cNvSpPr/>
            <p:nvPr/>
          </p:nvSpPr>
          <p:spPr>
            <a:xfrm>
              <a:off x="3774948" y="1959864"/>
              <a:ext cx="643255" cy="516890"/>
            </a:xfrm>
            <a:custGeom>
              <a:avLst/>
              <a:gdLst/>
              <a:ahLst/>
              <a:cxnLst/>
              <a:rect l="l" t="t" r="r" b="b"/>
              <a:pathLst>
                <a:path w="643254" h="516889">
                  <a:moveTo>
                    <a:pt x="384682" y="0"/>
                  </a:moveTo>
                  <a:lnTo>
                    <a:pt x="384682" y="129159"/>
                  </a:lnTo>
                  <a:lnTo>
                    <a:pt x="0" y="129159"/>
                  </a:lnTo>
                  <a:lnTo>
                    <a:pt x="0" y="387223"/>
                  </a:lnTo>
                  <a:lnTo>
                    <a:pt x="384682" y="387223"/>
                  </a:lnTo>
                  <a:lnTo>
                    <a:pt x="384682" y="516382"/>
                  </a:lnTo>
                  <a:lnTo>
                    <a:pt x="643001" y="258190"/>
                  </a:lnTo>
                  <a:lnTo>
                    <a:pt x="384682" y="0"/>
                  </a:lnTo>
                  <a:close/>
                </a:path>
              </a:pathLst>
            </a:custGeom>
            <a:solidFill>
              <a:srgbClr val="5B9B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774948" y="1959864"/>
              <a:ext cx="643255" cy="516890"/>
            </a:xfrm>
            <a:custGeom>
              <a:avLst/>
              <a:gdLst/>
              <a:ahLst/>
              <a:cxnLst/>
              <a:rect l="l" t="t" r="r" b="b"/>
              <a:pathLst>
                <a:path w="643254" h="516889">
                  <a:moveTo>
                    <a:pt x="384682" y="516382"/>
                  </a:moveTo>
                  <a:lnTo>
                    <a:pt x="384682" y="387223"/>
                  </a:lnTo>
                  <a:lnTo>
                    <a:pt x="0" y="387223"/>
                  </a:lnTo>
                  <a:lnTo>
                    <a:pt x="0" y="129159"/>
                  </a:lnTo>
                  <a:lnTo>
                    <a:pt x="384682" y="129159"/>
                  </a:lnTo>
                  <a:lnTo>
                    <a:pt x="384682" y="0"/>
                  </a:lnTo>
                  <a:lnTo>
                    <a:pt x="643001" y="258190"/>
                  </a:lnTo>
                  <a:lnTo>
                    <a:pt x="384682" y="516382"/>
                  </a:lnTo>
                </a:path>
              </a:pathLst>
            </a:custGeom>
            <a:ln w="12192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20056" y="1513332"/>
              <a:ext cx="6848856" cy="169468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2570988" y="4709160"/>
              <a:ext cx="643255" cy="514984"/>
            </a:xfrm>
            <a:custGeom>
              <a:avLst/>
              <a:gdLst/>
              <a:ahLst/>
              <a:cxnLst/>
              <a:rect l="l" t="t" r="r" b="b"/>
              <a:pathLst>
                <a:path w="643255" h="514985">
                  <a:moveTo>
                    <a:pt x="385444" y="0"/>
                  </a:moveTo>
                  <a:lnTo>
                    <a:pt x="385444" y="128650"/>
                  </a:lnTo>
                  <a:lnTo>
                    <a:pt x="0" y="128650"/>
                  </a:lnTo>
                  <a:lnTo>
                    <a:pt x="0" y="385952"/>
                  </a:lnTo>
                  <a:lnTo>
                    <a:pt x="385444" y="385952"/>
                  </a:lnTo>
                  <a:lnTo>
                    <a:pt x="385444" y="514603"/>
                  </a:lnTo>
                  <a:lnTo>
                    <a:pt x="643001" y="257301"/>
                  </a:lnTo>
                  <a:lnTo>
                    <a:pt x="385444" y="0"/>
                  </a:lnTo>
                  <a:close/>
                </a:path>
              </a:pathLst>
            </a:custGeom>
            <a:solidFill>
              <a:srgbClr val="5B9B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570988" y="4709160"/>
              <a:ext cx="643255" cy="514984"/>
            </a:xfrm>
            <a:custGeom>
              <a:avLst/>
              <a:gdLst/>
              <a:ahLst/>
              <a:cxnLst/>
              <a:rect l="l" t="t" r="r" b="b"/>
              <a:pathLst>
                <a:path w="643255" h="514985">
                  <a:moveTo>
                    <a:pt x="385444" y="514603"/>
                  </a:moveTo>
                  <a:lnTo>
                    <a:pt x="385444" y="385952"/>
                  </a:lnTo>
                  <a:lnTo>
                    <a:pt x="0" y="385952"/>
                  </a:lnTo>
                  <a:lnTo>
                    <a:pt x="0" y="128650"/>
                  </a:lnTo>
                  <a:lnTo>
                    <a:pt x="385444" y="128650"/>
                  </a:lnTo>
                  <a:lnTo>
                    <a:pt x="385444" y="0"/>
                  </a:lnTo>
                  <a:lnTo>
                    <a:pt x="643001" y="257301"/>
                  </a:lnTo>
                  <a:lnTo>
                    <a:pt x="385444" y="514603"/>
                  </a:lnTo>
                </a:path>
              </a:pathLst>
            </a:custGeom>
            <a:ln w="12192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465064" y="4437888"/>
              <a:ext cx="1501139" cy="1336548"/>
            </a:xfrm>
            <a:prstGeom prst="rect">
              <a:avLst/>
            </a:prstGeom>
          </p:spPr>
        </p:pic>
      </p:grpSp>
      <p:sp>
        <p:nvSpPr>
          <p:cNvPr id="19" name="object 19"/>
          <p:cNvSpPr txBox="1"/>
          <p:nvPr/>
        </p:nvSpPr>
        <p:spPr>
          <a:xfrm>
            <a:off x="668223" y="4501972"/>
            <a:ext cx="1539240" cy="11944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Шаг</a:t>
            </a:r>
            <a:r>
              <a:rPr sz="2000" b="1" spc="-7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spc="-25" dirty="0">
                <a:solidFill>
                  <a:srgbClr val="001F5F"/>
                </a:solidFill>
                <a:latin typeface="Arial"/>
                <a:cs typeface="Arial"/>
              </a:rPr>
              <a:t>8.</a:t>
            </a:r>
            <a:endParaRPr sz="2000">
              <a:latin typeface="Arial"/>
              <a:cs typeface="Arial"/>
            </a:endParaRPr>
          </a:p>
          <a:p>
            <a:pPr marL="12700" marR="5080" algn="ctr">
              <a:lnSpc>
                <a:spcPts val="2200"/>
              </a:lnSpc>
              <a:spcBef>
                <a:spcPts val="244"/>
              </a:spcBef>
            </a:pPr>
            <a:r>
              <a:rPr sz="2000" b="1" spc="-20" dirty="0">
                <a:solidFill>
                  <a:srgbClr val="001F5F"/>
                </a:solidFill>
                <a:latin typeface="Arial"/>
                <a:cs typeface="Arial"/>
              </a:rPr>
              <a:t>Сохранение 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рабочей программы</a:t>
            </a:r>
            <a:endParaRPr sz="20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779265" y="4398645"/>
            <a:ext cx="1489710" cy="14408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2330"/>
              </a:lnSpc>
              <a:spcBef>
                <a:spcPts val="100"/>
              </a:spcBef>
            </a:pP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Шаг</a:t>
            </a:r>
            <a:r>
              <a:rPr sz="2000" b="1" spc="-7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spc="-25" dirty="0">
                <a:solidFill>
                  <a:srgbClr val="001F5F"/>
                </a:solidFill>
                <a:latin typeface="Arial"/>
                <a:cs typeface="Arial"/>
              </a:rPr>
              <a:t>9.</a:t>
            </a:r>
            <a:endParaRPr sz="2000">
              <a:latin typeface="Arial"/>
              <a:cs typeface="Arial"/>
            </a:endParaRPr>
          </a:p>
          <a:p>
            <a:pPr marL="12065" marR="5080" indent="3810" algn="ctr">
              <a:lnSpc>
                <a:spcPts val="2160"/>
              </a:lnSpc>
              <a:spcBef>
                <a:spcPts val="204"/>
              </a:spcBef>
            </a:pP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Создание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PDF-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файла рабочей программы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1040" t="-21320" r="-2078" b="27135"/>
          <a:stretch/>
        </p:blipFill>
        <p:spPr>
          <a:xfrm>
            <a:off x="1583499" y="-315416"/>
            <a:ext cx="9329900" cy="3499174"/>
          </a:xfrm>
          <a:prstGeom prst="rect">
            <a:avLst/>
          </a:prstGeom>
        </p:spPr>
      </p:pic>
      <p:grpSp>
        <p:nvGrpSpPr>
          <p:cNvPr id="3" name="Группа 2">
            <a:extLst>
              <a:ext uri="{FF2B5EF4-FFF2-40B4-BE49-F238E27FC236}">
                <a16:creationId xmlns:a16="http://schemas.microsoft.com/office/drawing/2014/main" xmlns="" id="{ED6687DA-A57C-46F6-AE92-9209CB0560BE}"/>
              </a:ext>
            </a:extLst>
          </p:cNvPr>
          <p:cNvGrpSpPr/>
          <p:nvPr/>
        </p:nvGrpSpPr>
        <p:grpSpPr>
          <a:xfrm>
            <a:off x="-6228" y="4723175"/>
            <a:ext cx="12192000" cy="2102156"/>
            <a:chOff x="-4761" y="4386262"/>
            <a:chExt cx="12196761" cy="2468457"/>
          </a:xfrm>
        </p:grpSpPr>
        <p:sp>
          <p:nvSpPr>
            <p:cNvPr id="4" name="Диагональная полоса 2">
              <a:extLst>
                <a:ext uri="{FF2B5EF4-FFF2-40B4-BE49-F238E27FC236}">
                  <a16:creationId xmlns:a16="http://schemas.microsoft.com/office/drawing/2014/main" xmlns="" id="{0C489E14-99B3-4132-9449-4ACEA6792176}"/>
                </a:ext>
              </a:extLst>
            </p:cNvPr>
            <p:cNvSpPr/>
            <p:nvPr/>
          </p:nvSpPr>
          <p:spPr>
            <a:xfrm>
              <a:off x="7854" y="4386262"/>
              <a:ext cx="12184145" cy="1750135"/>
            </a:xfrm>
            <a:custGeom>
              <a:avLst/>
              <a:gdLst>
                <a:gd name="connsiteX0" fmla="*/ 0 w 11256493"/>
                <a:gd name="connsiteY0" fmla="*/ 886577 h 1773154"/>
                <a:gd name="connsiteX1" fmla="*/ 5628247 w 11256493"/>
                <a:gd name="connsiteY1" fmla="*/ 0 h 1773154"/>
                <a:gd name="connsiteX2" fmla="*/ 11256493 w 11256493"/>
                <a:gd name="connsiteY2" fmla="*/ 0 h 1773154"/>
                <a:gd name="connsiteX3" fmla="*/ 0 w 11256493"/>
                <a:gd name="connsiteY3" fmla="*/ 1773154 h 1773154"/>
                <a:gd name="connsiteX4" fmla="*/ 0 w 11256493"/>
                <a:gd name="connsiteY4" fmla="*/ 886577 h 1773154"/>
                <a:gd name="connsiteX0" fmla="*/ 0 w 11275543"/>
                <a:gd name="connsiteY0" fmla="*/ 1110414 h 1996991"/>
                <a:gd name="connsiteX1" fmla="*/ 5628247 w 11275543"/>
                <a:gd name="connsiteY1" fmla="*/ 223837 h 1996991"/>
                <a:gd name="connsiteX2" fmla="*/ 11275543 w 11275543"/>
                <a:gd name="connsiteY2" fmla="*/ 0 h 1996991"/>
                <a:gd name="connsiteX3" fmla="*/ 0 w 11275543"/>
                <a:gd name="connsiteY3" fmla="*/ 1996991 h 1996991"/>
                <a:gd name="connsiteX4" fmla="*/ 0 w 11275543"/>
                <a:gd name="connsiteY4" fmla="*/ 1110414 h 1996991"/>
                <a:gd name="connsiteX0" fmla="*/ 0 w 11275543"/>
                <a:gd name="connsiteY0" fmla="*/ 1158039 h 2044616"/>
                <a:gd name="connsiteX1" fmla="*/ 11252759 w 11275543"/>
                <a:gd name="connsiteY1" fmla="*/ 0 h 2044616"/>
                <a:gd name="connsiteX2" fmla="*/ 11275543 w 11275543"/>
                <a:gd name="connsiteY2" fmla="*/ 47625 h 2044616"/>
                <a:gd name="connsiteX3" fmla="*/ 0 w 11275543"/>
                <a:gd name="connsiteY3" fmla="*/ 2044616 h 2044616"/>
                <a:gd name="connsiteX4" fmla="*/ 0 w 11275543"/>
                <a:gd name="connsiteY4" fmla="*/ 1158039 h 2044616"/>
                <a:gd name="connsiteX0" fmla="*/ 952500 w 12228043"/>
                <a:gd name="connsiteY0" fmla="*/ 1158039 h 1733466"/>
                <a:gd name="connsiteX1" fmla="*/ 12205259 w 12228043"/>
                <a:gd name="connsiteY1" fmla="*/ 0 h 1733466"/>
                <a:gd name="connsiteX2" fmla="*/ 12228043 w 12228043"/>
                <a:gd name="connsiteY2" fmla="*/ 47625 h 1733466"/>
                <a:gd name="connsiteX3" fmla="*/ 0 w 12228043"/>
                <a:gd name="connsiteY3" fmla="*/ 1733466 h 1733466"/>
                <a:gd name="connsiteX4" fmla="*/ 952500 w 12228043"/>
                <a:gd name="connsiteY4" fmla="*/ 1158039 h 1733466"/>
                <a:gd name="connsiteX0" fmla="*/ 0 w 12228043"/>
                <a:gd name="connsiteY0" fmla="*/ 1278689 h 1733466"/>
                <a:gd name="connsiteX1" fmla="*/ 12205259 w 12228043"/>
                <a:gd name="connsiteY1" fmla="*/ 0 h 1733466"/>
                <a:gd name="connsiteX2" fmla="*/ 12228043 w 12228043"/>
                <a:gd name="connsiteY2" fmla="*/ 47625 h 1733466"/>
                <a:gd name="connsiteX3" fmla="*/ 0 w 12228043"/>
                <a:gd name="connsiteY3" fmla="*/ 1733466 h 1733466"/>
                <a:gd name="connsiteX4" fmla="*/ 0 w 12228043"/>
                <a:gd name="connsiteY4" fmla="*/ 1278689 h 1733466"/>
                <a:gd name="connsiteX0" fmla="*/ 0 w 12272493"/>
                <a:gd name="connsiteY0" fmla="*/ 1278689 h 1733466"/>
                <a:gd name="connsiteX1" fmla="*/ 12205259 w 12272493"/>
                <a:gd name="connsiteY1" fmla="*/ 0 h 1733466"/>
                <a:gd name="connsiteX2" fmla="*/ 12272493 w 12272493"/>
                <a:gd name="connsiteY2" fmla="*/ 117475 h 1733466"/>
                <a:gd name="connsiteX3" fmla="*/ 0 w 12272493"/>
                <a:gd name="connsiteY3" fmla="*/ 1733466 h 1733466"/>
                <a:gd name="connsiteX4" fmla="*/ 0 w 12272493"/>
                <a:gd name="connsiteY4" fmla="*/ 1278689 h 1733466"/>
                <a:gd name="connsiteX0" fmla="*/ 0 w 12272493"/>
                <a:gd name="connsiteY0" fmla="*/ 1278689 h 1733466"/>
                <a:gd name="connsiteX1" fmla="*/ 12205259 w 12272493"/>
                <a:gd name="connsiteY1" fmla="*/ 0 h 1733466"/>
                <a:gd name="connsiteX2" fmla="*/ 12272493 w 12272493"/>
                <a:gd name="connsiteY2" fmla="*/ 117475 h 1733466"/>
                <a:gd name="connsiteX3" fmla="*/ 0 w 12272493"/>
                <a:gd name="connsiteY3" fmla="*/ 1733466 h 1733466"/>
                <a:gd name="connsiteX4" fmla="*/ 0 w 12272493"/>
                <a:gd name="connsiteY4" fmla="*/ 1278689 h 1733466"/>
                <a:gd name="connsiteX0" fmla="*/ 0 w 12253443"/>
                <a:gd name="connsiteY0" fmla="*/ 1278689 h 1733466"/>
                <a:gd name="connsiteX1" fmla="*/ 12205259 w 12253443"/>
                <a:gd name="connsiteY1" fmla="*/ 0 h 1733466"/>
                <a:gd name="connsiteX2" fmla="*/ 12253443 w 12253443"/>
                <a:gd name="connsiteY2" fmla="*/ 66675 h 1733466"/>
                <a:gd name="connsiteX3" fmla="*/ 0 w 12253443"/>
                <a:gd name="connsiteY3" fmla="*/ 1733466 h 1733466"/>
                <a:gd name="connsiteX4" fmla="*/ 0 w 12253443"/>
                <a:gd name="connsiteY4" fmla="*/ 1278689 h 1733466"/>
                <a:gd name="connsiteX0" fmla="*/ 0 w 12253443"/>
                <a:gd name="connsiteY0" fmla="*/ 1297739 h 1752516"/>
                <a:gd name="connsiteX1" fmla="*/ 12205259 w 12253443"/>
                <a:gd name="connsiteY1" fmla="*/ 0 h 1752516"/>
                <a:gd name="connsiteX2" fmla="*/ 12253443 w 12253443"/>
                <a:gd name="connsiteY2" fmla="*/ 85725 h 1752516"/>
                <a:gd name="connsiteX3" fmla="*/ 0 w 12253443"/>
                <a:gd name="connsiteY3" fmla="*/ 1752516 h 1752516"/>
                <a:gd name="connsiteX4" fmla="*/ 0 w 12253443"/>
                <a:gd name="connsiteY4" fmla="*/ 1297739 h 1752516"/>
                <a:gd name="connsiteX0" fmla="*/ 0 w 12215343"/>
                <a:gd name="connsiteY0" fmla="*/ 1297739 h 1752516"/>
                <a:gd name="connsiteX1" fmla="*/ 12205259 w 12215343"/>
                <a:gd name="connsiteY1" fmla="*/ 0 h 1752516"/>
                <a:gd name="connsiteX2" fmla="*/ 12215343 w 12215343"/>
                <a:gd name="connsiteY2" fmla="*/ 60325 h 1752516"/>
                <a:gd name="connsiteX3" fmla="*/ 0 w 12215343"/>
                <a:gd name="connsiteY3" fmla="*/ 1752516 h 1752516"/>
                <a:gd name="connsiteX4" fmla="*/ 0 w 12215343"/>
                <a:gd name="connsiteY4" fmla="*/ 1297739 h 1752516"/>
                <a:gd name="connsiteX0" fmla="*/ 0 w 12205259"/>
                <a:gd name="connsiteY0" fmla="*/ 1297739 h 1752516"/>
                <a:gd name="connsiteX1" fmla="*/ 12205259 w 12205259"/>
                <a:gd name="connsiteY1" fmla="*/ 0 h 1752516"/>
                <a:gd name="connsiteX2" fmla="*/ 12196293 w 12205259"/>
                <a:gd name="connsiteY2" fmla="*/ 62706 h 1752516"/>
                <a:gd name="connsiteX3" fmla="*/ 0 w 12205259"/>
                <a:gd name="connsiteY3" fmla="*/ 1752516 h 1752516"/>
                <a:gd name="connsiteX4" fmla="*/ 0 w 12205259"/>
                <a:gd name="connsiteY4" fmla="*/ 1297739 h 1752516"/>
                <a:gd name="connsiteX0" fmla="*/ 0 w 12200497"/>
                <a:gd name="connsiteY0" fmla="*/ 1295358 h 1750135"/>
                <a:gd name="connsiteX1" fmla="*/ 12200497 w 12200497"/>
                <a:gd name="connsiteY1" fmla="*/ 0 h 1750135"/>
                <a:gd name="connsiteX2" fmla="*/ 12196293 w 12200497"/>
                <a:gd name="connsiteY2" fmla="*/ 60325 h 1750135"/>
                <a:gd name="connsiteX3" fmla="*/ 0 w 12200497"/>
                <a:gd name="connsiteY3" fmla="*/ 1750135 h 1750135"/>
                <a:gd name="connsiteX4" fmla="*/ 0 w 12200497"/>
                <a:gd name="connsiteY4" fmla="*/ 1295358 h 1750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00497" h="1750135">
                  <a:moveTo>
                    <a:pt x="0" y="1295358"/>
                  </a:moveTo>
                  <a:lnTo>
                    <a:pt x="12200497" y="0"/>
                  </a:lnTo>
                  <a:lnTo>
                    <a:pt x="12196293" y="60325"/>
                  </a:lnTo>
                  <a:lnTo>
                    <a:pt x="0" y="1750135"/>
                  </a:lnTo>
                  <a:lnTo>
                    <a:pt x="0" y="1295358"/>
                  </a:lnTo>
                  <a:close/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grpSp>
          <p:nvGrpSpPr>
            <p:cNvPr id="5" name="Группа 4">
              <a:extLst>
                <a:ext uri="{FF2B5EF4-FFF2-40B4-BE49-F238E27FC236}">
                  <a16:creationId xmlns:a16="http://schemas.microsoft.com/office/drawing/2014/main" xmlns="" id="{9B0F2196-AEE2-4FFC-B1B8-290BE5201273}"/>
                </a:ext>
              </a:extLst>
            </p:cNvPr>
            <p:cNvGrpSpPr/>
            <p:nvPr/>
          </p:nvGrpSpPr>
          <p:grpSpPr>
            <a:xfrm>
              <a:off x="-4761" y="4448485"/>
              <a:ext cx="12196761" cy="2406234"/>
              <a:chOff x="-4761" y="4448485"/>
              <a:chExt cx="12196761" cy="2406234"/>
            </a:xfrm>
          </p:grpSpPr>
          <p:sp>
            <p:nvSpPr>
              <p:cNvPr id="6" name="Прямоугольник: усеченные противолежащие углы 3">
                <a:extLst>
                  <a:ext uri="{FF2B5EF4-FFF2-40B4-BE49-F238E27FC236}">
                    <a16:creationId xmlns:a16="http://schemas.microsoft.com/office/drawing/2014/main" xmlns="" id="{C1285B2F-9321-4621-BDD1-6D4D07B3B56E}"/>
                  </a:ext>
                </a:extLst>
              </p:cNvPr>
              <p:cNvSpPr/>
              <p:nvPr/>
            </p:nvSpPr>
            <p:spPr>
              <a:xfrm>
                <a:off x="-4761" y="4507082"/>
                <a:ext cx="12196760" cy="2347637"/>
              </a:xfrm>
              <a:custGeom>
                <a:avLst/>
                <a:gdLst>
                  <a:gd name="connsiteX0" fmla="*/ 0 w 1774031"/>
                  <a:gd name="connsiteY0" fmla="*/ 0 h 491161"/>
                  <a:gd name="connsiteX1" fmla="*/ 1692169 w 1774031"/>
                  <a:gd name="connsiteY1" fmla="*/ 0 h 491161"/>
                  <a:gd name="connsiteX2" fmla="*/ 1774031 w 1774031"/>
                  <a:gd name="connsiteY2" fmla="*/ 81862 h 491161"/>
                  <a:gd name="connsiteX3" fmla="*/ 1774031 w 1774031"/>
                  <a:gd name="connsiteY3" fmla="*/ 491161 h 491161"/>
                  <a:gd name="connsiteX4" fmla="*/ 1774031 w 1774031"/>
                  <a:gd name="connsiteY4" fmla="*/ 491161 h 491161"/>
                  <a:gd name="connsiteX5" fmla="*/ 81862 w 1774031"/>
                  <a:gd name="connsiteY5" fmla="*/ 491161 h 491161"/>
                  <a:gd name="connsiteX6" fmla="*/ 0 w 1774031"/>
                  <a:gd name="connsiteY6" fmla="*/ 409299 h 491161"/>
                  <a:gd name="connsiteX7" fmla="*/ 0 w 1774031"/>
                  <a:gd name="connsiteY7" fmla="*/ 0 h 491161"/>
                  <a:gd name="connsiteX0" fmla="*/ 864394 w 2638425"/>
                  <a:gd name="connsiteY0" fmla="*/ 0 h 556936"/>
                  <a:gd name="connsiteX1" fmla="*/ 2556563 w 2638425"/>
                  <a:gd name="connsiteY1" fmla="*/ 0 h 556936"/>
                  <a:gd name="connsiteX2" fmla="*/ 2638425 w 2638425"/>
                  <a:gd name="connsiteY2" fmla="*/ 81862 h 556936"/>
                  <a:gd name="connsiteX3" fmla="*/ 2638425 w 2638425"/>
                  <a:gd name="connsiteY3" fmla="*/ 491161 h 556936"/>
                  <a:gd name="connsiteX4" fmla="*/ 2638425 w 2638425"/>
                  <a:gd name="connsiteY4" fmla="*/ 491161 h 556936"/>
                  <a:gd name="connsiteX5" fmla="*/ 946256 w 2638425"/>
                  <a:gd name="connsiteY5" fmla="*/ 491161 h 556936"/>
                  <a:gd name="connsiteX6" fmla="*/ 0 w 2638425"/>
                  <a:gd name="connsiteY6" fmla="*/ 556936 h 556936"/>
                  <a:gd name="connsiteX7" fmla="*/ 864394 w 2638425"/>
                  <a:gd name="connsiteY7" fmla="*/ 0 h 556936"/>
                  <a:gd name="connsiteX0" fmla="*/ 0 w 2655093"/>
                  <a:gd name="connsiteY0" fmla="*/ 369094 h 556936"/>
                  <a:gd name="connsiteX1" fmla="*/ 2573231 w 2655093"/>
                  <a:gd name="connsiteY1" fmla="*/ 0 h 556936"/>
                  <a:gd name="connsiteX2" fmla="*/ 2655093 w 2655093"/>
                  <a:gd name="connsiteY2" fmla="*/ 81862 h 556936"/>
                  <a:gd name="connsiteX3" fmla="*/ 2655093 w 2655093"/>
                  <a:gd name="connsiteY3" fmla="*/ 491161 h 556936"/>
                  <a:gd name="connsiteX4" fmla="*/ 2655093 w 2655093"/>
                  <a:gd name="connsiteY4" fmla="*/ 491161 h 556936"/>
                  <a:gd name="connsiteX5" fmla="*/ 962924 w 2655093"/>
                  <a:gd name="connsiteY5" fmla="*/ 491161 h 556936"/>
                  <a:gd name="connsiteX6" fmla="*/ 16668 w 2655093"/>
                  <a:gd name="connsiteY6" fmla="*/ 556936 h 556936"/>
                  <a:gd name="connsiteX7" fmla="*/ 0 w 2655093"/>
                  <a:gd name="connsiteY7" fmla="*/ 369094 h 556936"/>
                  <a:gd name="connsiteX0" fmla="*/ 0 w 2655093"/>
                  <a:gd name="connsiteY0" fmla="*/ 369094 h 566461"/>
                  <a:gd name="connsiteX1" fmla="*/ 2573231 w 2655093"/>
                  <a:gd name="connsiteY1" fmla="*/ 0 h 566461"/>
                  <a:gd name="connsiteX2" fmla="*/ 2655093 w 2655093"/>
                  <a:gd name="connsiteY2" fmla="*/ 81862 h 566461"/>
                  <a:gd name="connsiteX3" fmla="*/ 2655093 w 2655093"/>
                  <a:gd name="connsiteY3" fmla="*/ 491161 h 566461"/>
                  <a:gd name="connsiteX4" fmla="*/ 2655093 w 2655093"/>
                  <a:gd name="connsiteY4" fmla="*/ 491161 h 566461"/>
                  <a:gd name="connsiteX5" fmla="*/ 962924 w 2655093"/>
                  <a:gd name="connsiteY5" fmla="*/ 491161 h 566461"/>
                  <a:gd name="connsiteX6" fmla="*/ 7142 w 2655093"/>
                  <a:gd name="connsiteY6" fmla="*/ 566461 h 566461"/>
                  <a:gd name="connsiteX7" fmla="*/ 0 w 2655093"/>
                  <a:gd name="connsiteY7" fmla="*/ 369094 h 566461"/>
                  <a:gd name="connsiteX0" fmla="*/ 0 w 5790299"/>
                  <a:gd name="connsiteY0" fmla="*/ 1012032 h 1209399"/>
                  <a:gd name="connsiteX1" fmla="*/ 5790299 w 5790299"/>
                  <a:gd name="connsiteY1" fmla="*/ 0 h 1209399"/>
                  <a:gd name="connsiteX2" fmla="*/ 2655093 w 5790299"/>
                  <a:gd name="connsiteY2" fmla="*/ 724800 h 1209399"/>
                  <a:gd name="connsiteX3" fmla="*/ 2655093 w 5790299"/>
                  <a:gd name="connsiteY3" fmla="*/ 1134099 h 1209399"/>
                  <a:gd name="connsiteX4" fmla="*/ 2655093 w 5790299"/>
                  <a:gd name="connsiteY4" fmla="*/ 1134099 h 1209399"/>
                  <a:gd name="connsiteX5" fmla="*/ 962924 w 5790299"/>
                  <a:gd name="connsiteY5" fmla="*/ 1134099 h 1209399"/>
                  <a:gd name="connsiteX6" fmla="*/ 7142 w 5790299"/>
                  <a:gd name="connsiteY6" fmla="*/ 1209399 h 1209399"/>
                  <a:gd name="connsiteX7" fmla="*/ 0 w 5790299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55093 w 5881687"/>
                  <a:gd name="connsiteY3" fmla="*/ 1134099 h 1209399"/>
                  <a:gd name="connsiteX4" fmla="*/ 2655093 w 5881687"/>
                  <a:gd name="connsiteY4" fmla="*/ 1134099 h 1209399"/>
                  <a:gd name="connsiteX5" fmla="*/ 962924 w 5881687"/>
                  <a:gd name="connsiteY5" fmla="*/ 1134099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55093 w 5881687"/>
                  <a:gd name="connsiteY3" fmla="*/ 1134099 h 1209399"/>
                  <a:gd name="connsiteX4" fmla="*/ 2655093 w 5881687"/>
                  <a:gd name="connsiteY4" fmla="*/ 1134099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55093 w 5881687"/>
                  <a:gd name="connsiteY3" fmla="*/ 1134099 h 1209399"/>
                  <a:gd name="connsiteX4" fmla="*/ 2188368 w 5881687"/>
                  <a:gd name="connsiteY4" fmla="*/ 1203155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40806 w 5881687"/>
                  <a:gd name="connsiteY3" fmla="*/ 1126955 h 1209399"/>
                  <a:gd name="connsiteX4" fmla="*/ 2188368 w 5881687"/>
                  <a:gd name="connsiteY4" fmla="*/ 1203155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26518 w 5881687"/>
                  <a:gd name="connsiteY3" fmla="*/ 1103142 h 1209399"/>
                  <a:gd name="connsiteX4" fmla="*/ 2188368 w 5881687"/>
                  <a:gd name="connsiteY4" fmla="*/ 1203155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7997718"/>
                  <a:gd name="connsiteY0" fmla="*/ 1404938 h 1602305"/>
                  <a:gd name="connsiteX1" fmla="*/ 7997718 w 7997718"/>
                  <a:gd name="connsiteY1" fmla="*/ 0 h 1602305"/>
                  <a:gd name="connsiteX2" fmla="*/ 5881687 w 7997718"/>
                  <a:gd name="connsiteY2" fmla="*/ 441431 h 1602305"/>
                  <a:gd name="connsiteX3" fmla="*/ 2626518 w 7997718"/>
                  <a:gd name="connsiteY3" fmla="*/ 1496048 h 1602305"/>
                  <a:gd name="connsiteX4" fmla="*/ 2188368 w 7997718"/>
                  <a:gd name="connsiteY4" fmla="*/ 1596061 h 1602305"/>
                  <a:gd name="connsiteX5" fmla="*/ 970068 w 7997718"/>
                  <a:gd name="connsiteY5" fmla="*/ 1593680 h 1602305"/>
                  <a:gd name="connsiteX6" fmla="*/ 7142 w 7997718"/>
                  <a:gd name="connsiteY6" fmla="*/ 1602305 h 1602305"/>
                  <a:gd name="connsiteX7" fmla="*/ 0 w 7997718"/>
                  <a:gd name="connsiteY7" fmla="*/ 1404938 h 1602305"/>
                  <a:gd name="connsiteX0" fmla="*/ 0 w 8112918"/>
                  <a:gd name="connsiteY0" fmla="*/ 1404938 h 1602305"/>
                  <a:gd name="connsiteX1" fmla="*/ 7997718 w 8112918"/>
                  <a:gd name="connsiteY1" fmla="*/ 0 h 1602305"/>
                  <a:gd name="connsiteX2" fmla="*/ 8112918 w 8112918"/>
                  <a:gd name="connsiteY2" fmla="*/ 136631 h 1602305"/>
                  <a:gd name="connsiteX3" fmla="*/ 2626518 w 8112918"/>
                  <a:gd name="connsiteY3" fmla="*/ 1496048 h 1602305"/>
                  <a:gd name="connsiteX4" fmla="*/ 2188368 w 8112918"/>
                  <a:gd name="connsiteY4" fmla="*/ 1596061 h 1602305"/>
                  <a:gd name="connsiteX5" fmla="*/ 970068 w 8112918"/>
                  <a:gd name="connsiteY5" fmla="*/ 1593680 h 1602305"/>
                  <a:gd name="connsiteX6" fmla="*/ 7142 w 8112918"/>
                  <a:gd name="connsiteY6" fmla="*/ 1602305 h 1602305"/>
                  <a:gd name="connsiteX7" fmla="*/ 0 w 8112918"/>
                  <a:gd name="connsiteY7" fmla="*/ 1404938 h 1602305"/>
                  <a:gd name="connsiteX0" fmla="*/ 0 w 9572624"/>
                  <a:gd name="connsiteY0" fmla="*/ 1485001 h 1682368"/>
                  <a:gd name="connsiteX1" fmla="*/ 7997718 w 9572624"/>
                  <a:gd name="connsiteY1" fmla="*/ 80063 h 1682368"/>
                  <a:gd name="connsiteX2" fmla="*/ 9572624 w 9572624"/>
                  <a:gd name="connsiteY2" fmla="*/ 0 h 1682368"/>
                  <a:gd name="connsiteX3" fmla="*/ 2626518 w 9572624"/>
                  <a:gd name="connsiteY3" fmla="*/ 1576111 h 1682368"/>
                  <a:gd name="connsiteX4" fmla="*/ 2188368 w 9572624"/>
                  <a:gd name="connsiteY4" fmla="*/ 1676124 h 1682368"/>
                  <a:gd name="connsiteX5" fmla="*/ 970068 w 9572624"/>
                  <a:gd name="connsiteY5" fmla="*/ 1673743 h 1682368"/>
                  <a:gd name="connsiteX6" fmla="*/ 7142 w 9572624"/>
                  <a:gd name="connsiteY6" fmla="*/ 1682368 h 1682368"/>
                  <a:gd name="connsiteX7" fmla="*/ 0 w 9572624"/>
                  <a:gd name="connsiteY7" fmla="*/ 1485001 h 1682368"/>
                  <a:gd name="connsiteX0" fmla="*/ 0 w 9572624"/>
                  <a:gd name="connsiteY0" fmla="*/ 1652588 h 1849955"/>
                  <a:gd name="connsiteX1" fmla="*/ 9412181 w 9572624"/>
                  <a:gd name="connsiteY1" fmla="*/ 0 h 1849955"/>
                  <a:gd name="connsiteX2" fmla="*/ 9572624 w 9572624"/>
                  <a:gd name="connsiteY2" fmla="*/ 167587 h 1849955"/>
                  <a:gd name="connsiteX3" fmla="*/ 2626518 w 9572624"/>
                  <a:gd name="connsiteY3" fmla="*/ 1743698 h 1849955"/>
                  <a:gd name="connsiteX4" fmla="*/ 2188368 w 9572624"/>
                  <a:gd name="connsiteY4" fmla="*/ 1843711 h 1849955"/>
                  <a:gd name="connsiteX5" fmla="*/ 970068 w 9572624"/>
                  <a:gd name="connsiteY5" fmla="*/ 1841330 h 1849955"/>
                  <a:gd name="connsiteX6" fmla="*/ 7142 w 9572624"/>
                  <a:gd name="connsiteY6" fmla="*/ 1849955 h 1849955"/>
                  <a:gd name="connsiteX7" fmla="*/ 0 w 9572624"/>
                  <a:gd name="connsiteY7" fmla="*/ 1652588 h 1849955"/>
                  <a:gd name="connsiteX0" fmla="*/ 0 w 12222056"/>
                  <a:gd name="connsiteY0" fmla="*/ 2150270 h 2347637"/>
                  <a:gd name="connsiteX1" fmla="*/ 12222056 w 12222056"/>
                  <a:gd name="connsiteY1" fmla="*/ 0 h 2347637"/>
                  <a:gd name="connsiteX2" fmla="*/ 9572624 w 12222056"/>
                  <a:gd name="connsiteY2" fmla="*/ 665269 h 2347637"/>
                  <a:gd name="connsiteX3" fmla="*/ 2626518 w 12222056"/>
                  <a:gd name="connsiteY3" fmla="*/ 2241380 h 2347637"/>
                  <a:gd name="connsiteX4" fmla="*/ 2188368 w 12222056"/>
                  <a:gd name="connsiteY4" fmla="*/ 2341393 h 2347637"/>
                  <a:gd name="connsiteX5" fmla="*/ 970068 w 12222056"/>
                  <a:gd name="connsiteY5" fmla="*/ 2339012 h 2347637"/>
                  <a:gd name="connsiteX6" fmla="*/ 7142 w 12222056"/>
                  <a:gd name="connsiteY6" fmla="*/ 2347637 h 2347637"/>
                  <a:gd name="connsiteX7" fmla="*/ 0 w 12222056"/>
                  <a:gd name="connsiteY7" fmla="*/ 2150270 h 2347637"/>
                  <a:gd name="connsiteX0" fmla="*/ 0 w 12222056"/>
                  <a:gd name="connsiteY0" fmla="*/ 2150270 h 2347637"/>
                  <a:gd name="connsiteX1" fmla="*/ 12222056 w 12222056"/>
                  <a:gd name="connsiteY1" fmla="*/ 0 h 2347637"/>
                  <a:gd name="connsiteX2" fmla="*/ 12213431 w 12222056"/>
                  <a:gd name="connsiteY2" fmla="*/ 65194 h 2347637"/>
                  <a:gd name="connsiteX3" fmla="*/ 2626518 w 12222056"/>
                  <a:gd name="connsiteY3" fmla="*/ 2241380 h 2347637"/>
                  <a:gd name="connsiteX4" fmla="*/ 2188368 w 12222056"/>
                  <a:gd name="connsiteY4" fmla="*/ 2341393 h 2347637"/>
                  <a:gd name="connsiteX5" fmla="*/ 970068 w 12222056"/>
                  <a:gd name="connsiteY5" fmla="*/ 2339012 h 2347637"/>
                  <a:gd name="connsiteX6" fmla="*/ 7142 w 12222056"/>
                  <a:gd name="connsiteY6" fmla="*/ 2347637 h 2347637"/>
                  <a:gd name="connsiteX7" fmla="*/ 0 w 12222056"/>
                  <a:gd name="connsiteY7" fmla="*/ 2150270 h 234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222056" h="2347637">
                    <a:moveTo>
                      <a:pt x="0" y="2150270"/>
                    </a:moveTo>
                    <a:lnTo>
                      <a:pt x="12222056" y="0"/>
                    </a:lnTo>
                    <a:lnTo>
                      <a:pt x="12213431" y="65194"/>
                    </a:lnTo>
                    <a:lnTo>
                      <a:pt x="2626518" y="2241380"/>
                    </a:lnTo>
                    <a:lnTo>
                      <a:pt x="2188368" y="2341393"/>
                    </a:lnTo>
                    <a:lnTo>
                      <a:pt x="970068" y="2339012"/>
                    </a:lnTo>
                    <a:lnTo>
                      <a:pt x="7142" y="2347637"/>
                    </a:lnTo>
                    <a:lnTo>
                      <a:pt x="0" y="2150270"/>
                    </a:lnTo>
                    <a:close/>
                  </a:path>
                </a:pathLst>
              </a:custGeom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7" name="Группа 6">
                <a:extLst>
                  <a:ext uri="{FF2B5EF4-FFF2-40B4-BE49-F238E27FC236}">
                    <a16:creationId xmlns:a16="http://schemas.microsoft.com/office/drawing/2014/main" xmlns="" id="{1CFCFA42-C98C-4116-82E5-9A408DCD736E}"/>
                  </a:ext>
                </a:extLst>
              </p:cNvPr>
              <p:cNvGrpSpPr/>
              <p:nvPr/>
            </p:nvGrpSpPr>
            <p:grpSpPr>
              <a:xfrm>
                <a:off x="-1" y="4448485"/>
                <a:ext cx="12192001" cy="2363955"/>
                <a:chOff x="-1" y="4448485"/>
                <a:chExt cx="12192001" cy="2363955"/>
              </a:xfrm>
            </p:grpSpPr>
            <p:sp>
              <p:nvSpPr>
                <p:cNvPr id="8" name="Диагональная полоса 2">
                  <a:extLst>
                    <a:ext uri="{FF2B5EF4-FFF2-40B4-BE49-F238E27FC236}">
                      <a16:creationId xmlns:a16="http://schemas.microsoft.com/office/drawing/2014/main" xmlns="" id="{0CA1106C-1DF1-445D-9AB5-EB1ADB6F12AC}"/>
                    </a:ext>
                  </a:extLst>
                </p:cNvPr>
                <p:cNvSpPr/>
                <p:nvPr/>
              </p:nvSpPr>
              <p:spPr>
                <a:xfrm>
                  <a:off x="-1" y="4448485"/>
                  <a:ext cx="12192001" cy="2182729"/>
                </a:xfrm>
                <a:custGeom>
                  <a:avLst/>
                  <a:gdLst>
                    <a:gd name="connsiteX0" fmla="*/ 0 w 11256493"/>
                    <a:gd name="connsiteY0" fmla="*/ 886577 h 1773154"/>
                    <a:gd name="connsiteX1" fmla="*/ 5628247 w 11256493"/>
                    <a:gd name="connsiteY1" fmla="*/ 0 h 1773154"/>
                    <a:gd name="connsiteX2" fmla="*/ 11256493 w 11256493"/>
                    <a:gd name="connsiteY2" fmla="*/ 0 h 1773154"/>
                    <a:gd name="connsiteX3" fmla="*/ 0 w 11256493"/>
                    <a:gd name="connsiteY3" fmla="*/ 1773154 h 1773154"/>
                    <a:gd name="connsiteX4" fmla="*/ 0 w 11256493"/>
                    <a:gd name="connsiteY4" fmla="*/ 886577 h 1773154"/>
                    <a:gd name="connsiteX0" fmla="*/ 0 w 11275543"/>
                    <a:gd name="connsiteY0" fmla="*/ 1110414 h 1996991"/>
                    <a:gd name="connsiteX1" fmla="*/ 5628247 w 11275543"/>
                    <a:gd name="connsiteY1" fmla="*/ 223837 h 1996991"/>
                    <a:gd name="connsiteX2" fmla="*/ 11275543 w 11275543"/>
                    <a:gd name="connsiteY2" fmla="*/ 0 h 1996991"/>
                    <a:gd name="connsiteX3" fmla="*/ 0 w 11275543"/>
                    <a:gd name="connsiteY3" fmla="*/ 1996991 h 1996991"/>
                    <a:gd name="connsiteX4" fmla="*/ 0 w 11275543"/>
                    <a:gd name="connsiteY4" fmla="*/ 1110414 h 1996991"/>
                    <a:gd name="connsiteX0" fmla="*/ 0 w 11275543"/>
                    <a:gd name="connsiteY0" fmla="*/ 1158039 h 2044616"/>
                    <a:gd name="connsiteX1" fmla="*/ 11252759 w 11275543"/>
                    <a:gd name="connsiteY1" fmla="*/ 0 h 2044616"/>
                    <a:gd name="connsiteX2" fmla="*/ 11275543 w 11275543"/>
                    <a:gd name="connsiteY2" fmla="*/ 47625 h 2044616"/>
                    <a:gd name="connsiteX3" fmla="*/ 0 w 11275543"/>
                    <a:gd name="connsiteY3" fmla="*/ 2044616 h 2044616"/>
                    <a:gd name="connsiteX4" fmla="*/ 0 w 11275543"/>
                    <a:gd name="connsiteY4" fmla="*/ 1158039 h 2044616"/>
                    <a:gd name="connsiteX0" fmla="*/ 952500 w 12228043"/>
                    <a:gd name="connsiteY0" fmla="*/ 1158039 h 1733466"/>
                    <a:gd name="connsiteX1" fmla="*/ 12205259 w 12228043"/>
                    <a:gd name="connsiteY1" fmla="*/ 0 h 1733466"/>
                    <a:gd name="connsiteX2" fmla="*/ 12228043 w 12228043"/>
                    <a:gd name="connsiteY2" fmla="*/ 47625 h 1733466"/>
                    <a:gd name="connsiteX3" fmla="*/ 0 w 12228043"/>
                    <a:gd name="connsiteY3" fmla="*/ 1733466 h 1733466"/>
                    <a:gd name="connsiteX4" fmla="*/ 952500 w 12228043"/>
                    <a:gd name="connsiteY4" fmla="*/ 1158039 h 1733466"/>
                    <a:gd name="connsiteX0" fmla="*/ 0 w 12228043"/>
                    <a:gd name="connsiteY0" fmla="*/ 1278689 h 1733466"/>
                    <a:gd name="connsiteX1" fmla="*/ 12205259 w 12228043"/>
                    <a:gd name="connsiteY1" fmla="*/ 0 h 1733466"/>
                    <a:gd name="connsiteX2" fmla="*/ 12228043 w 12228043"/>
                    <a:gd name="connsiteY2" fmla="*/ 47625 h 1733466"/>
                    <a:gd name="connsiteX3" fmla="*/ 0 w 12228043"/>
                    <a:gd name="connsiteY3" fmla="*/ 1733466 h 1733466"/>
                    <a:gd name="connsiteX4" fmla="*/ 0 w 12228043"/>
                    <a:gd name="connsiteY4" fmla="*/ 1278689 h 1733466"/>
                    <a:gd name="connsiteX0" fmla="*/ 0 w 12272493"/>
                    <a:gd name="connsiteY0" fmla="*/ 1278689 h 1733466"/>
                    <a:gd name="connsiteX1" fmla="*/ 12205259 w 12272493"/>
                    <a:gd name="connsiteY1" fmla="*/ 0 h 1733466"/>
                    <a:gd name="connsiteX2" fmla="*/ 12272493 w 12272493"/>
                    <a:gd name="connsiteY2" fmla="*/ 117475 h 1733466"/>
                    <a:gd name="connsiteX3" fmla="*/ 0 w 12272493"/>
                    <a:gd name="connsiteY3" fmla="*/ 1733466 h 1733466"/>
                    <a:gd name="connsiteX4" fmla="*/ 0 w 12272493"/>
                    <a:gd name="connsiteY4" fmla="*/ 1278689 h 1733466"/>
                    <a:gd name="connsiteX0" fmla="*/ 0 w 12272493"/>
                    <a:gd name="connsiteY0" fmla="*/ 1278689 h 1733466"/>
                    <a:gd name="connsiteX1" fmla="*/ 12205259 w 12272493"/>
                    <a:gd name="connsiteY1" fmla="*/ 0 h 1733466"/>
                    <a:gd name="connsiteX2" fmla="*/ 12272493 w 12272493"/>
                    <a:gd name="connsiteY2" fmla="*/ 117475 h 1733466"/>
                    <a:gd name="connsiteX3" fmla="*/ 0 w 12272493"/>
                    <a:gd name="connsiteY3" fmla="*/ 1733466 h 1733466"/>
                    <a:gd name="connsiteX4" fmla="*/ 0 w 12272493"/>
                    <a:gd name="connsiteY4" fmla="*/ 1278689 h 1733466"/>
                    <a:gd name="connsiteX0" fmla="*/ 0 w 12253443"/>
                    <a:gd name="connsiteY0" fmla="*/ 1278689 h 1733466"/>
                    <a:gd name="connsiteX1" fmla="*/ 12205259 w 12253443"/>
                    <a:gd name="connsiteY1" fmla="*/ 0 h 1733466"/>
                    <a:gd name="connsiteX2" fmla="*/ 12253443 w 12253443"/>
                    <a:gd name="connsiteY2" fmla="*/ 66675 h 1733466"/>
                    <a:gd name="connsiteX3" fmla="*/ 0 w 12253443"/>
                    <a:gd name="connsiteY3" fmla="*/ 1733466 h 1733466"/>
                    <a:gd name="connsiteX4" fmla="*/ 0 w 12253443"/>
                    <a:gd name="connsiteY4" fmla="*/ 1278689 h 1733466"/>
                    <a:gd name="connsiteX0" fmla="*/ 0 w 12253443"/>
                    <a:gd name="connsiteY0" fmla="*/ 1297739 h 1752516"/>
                    <a:gd name="connsiteX1" fmla="*/ 12205259 w 12253443"/>
                    <a:gd name="connsiteY1" fmla="*/ 0 h 1752516"/>
                    <a:gd name="connsiteX2" fmla="*/ 12253443 w 12253443"/>
                    <a:gd name="connsiteY2" fmla="*/ 85725 h 1752516"/>
                    <a:gd name="connsiteX3" fmla="*/ 0 w 12253443"/>
                    <a:gd name="connsiteY3" fmla="*/ 1752516 h 1752516"/>
                    <a:gd name="connsiteX4" fmla="*/ 0 w 12253443"/>
                    <a:gd name="connsiteY4" fmla="*/ 1297739 h 1752516"/>
                    <a:gd name="connsiteX0" fmla="*/ 0 w 12215343"/>
                    <a:gd name="connsiteY0" fmla="*/ 1297739 h 1752516"/>
                    <a:gd name="connsiteX1" fmla="*/ 12205259 w 12215343"/>
                    <a:gd name="connsiteY1" fmla="*/ 0 h 1752516"/>
                    <a:gd name="connsiteX2" fmla="*/ 12215343 w 12215343"/>
                    <a:gd name="connsiteY2" fmla="*/ 60325 h 1752516"/>
                    <a:gd name="connsiteX3" fmla="*/ 0 w 12215343"/>
                    <a:gd name="connsiteY3" fmla="*/ 1752516 h 1752516"/>
                    <a:gd name="connsiteX4" fmla="*/ 0 w 12215343"/>
                    <a:gd name="connsiteY4" fmla="*/ 1297739 h 1752516"/>
                    <a:gd name="connsiteX0" fmla="*/ 0 w 12215343"/>
                    <a:gd name="connsiteY0" fmla="*/ 1589839 h 2044616"/>
                    <a:gd name="connsiteX1" fmla="*/ 11748059 w 12215343"/>
                    <a:gd name="connsiteY1" fmla="*/ 0 h 2044616"/>
                    <a:gd name="connsiteX2" fmla="*/ 12215343 w 12215343"/>
                    <a:gd name="connsiteY2" fmla="*/ 352425 h 2044616"/>
                    <a:gd name="connsiteX3" fmla="*/ 0 w 12215343"/>
                    <a:gd name="connsiteY3" fmla="*/ 2044616 h 2044616"/>
                    <a:gd name="connsiteX4" fmla="*/ 0 w 12215343"/>
                    <a:gd name="connsiteY4" fmla="*/ 1589839 h 2044616"/>
                    <a:gd name="connsiteX0" fmla="*/ 0 w 11748059"/>
                    <a:gd name="connsiteY0" fmla="*/ 1589839 h 2044616"/>
                    <a:gd name="connsiteX1" fmla="*/ 11748059 w 11748059"/>
                    <a:gd name="connsiteY1" fmla="*/ 0 h 2044616"/>
                    <a:gd name="connsiteX2" fmla="*/ 11720043 w 11748059"/>
                    <a:gd name="connsiteY2" fmla="*/ 117475 h 2044616"/>
                    <a:gd name="connsiteX3" fmla="*/ 0 w 11748059"/>
                    <a:gd name="connsiteY3" fmla="*/ 2044616 h 2044616"/>
                    <a:gd name="connsiteX4" fmla="*/ 0 w 11748059"/>
                    <a:gd name="connsiteY4" fmla="*/ 1589839 h 2044616"/>
                    <a:gd name="connsiteX0" fmla="*/ 0 w 11720043"/>
                    <a:gd name="connsiteY0" fmla="*/ 1604127 h 2058904"/>
                    <a:gd name="connsiteX1" fmla="*/ 11719484 w 11720043"/>
                    <a:gd name="connsiteY1" fmla="*/ 0 h 2058904"/>
                    <a:gd name="connsiteX2" fmla="*/ 11720043 w 11720043"/>
                    <a:gd name="connsiteY2" fmla="*/ 131763 h 2058904"/>
                    <a:gd name="connsiteX3" fmla="*/ 0 w 11720043"/>
                    <a:gd name="connsiteY3" fmla="*/ 2058904 h 2058904"/>
                    <a:gd name="connsiteX4" fmla="*/ 0 w 11720043"/>
                    <a:gd name="connsiteY4" fmla="*/ 1604127 h 2058904"/>
                    <a:gd name="connsiteX0" fmla="*/ 0 w 11720043"/>
                    <a:gd name="connsiteY0" fmla="*/ 1604127 h 2058904"/>
                    <a:gd name="connsiteX1" fmla="*/ 11719484 w 11720043"/>
                    <a:gd name="connsiteY1" fmla="*/ 0 h 2058904"/>
                    <a:gd name="connsiteX2" fmla="*/ 11720043 w 11720043"/>
                    <a:gd name="connsiteY2" fmla="*/ 93663 h 2058904"/>
                    <a:gd name="connsiteX3" fmla="*/ 0 w 11720043"/>
                    <a:gd name="connsiteY3" fmla="*/ 2058904 h 2058904"/>
                    <a:gd name="connsiteX4" fmla="*/ 0 w 11720043"/>
                    <a:gd name="connsiteY4" fmla="*/ 1604127 h 2058904"/>
                    <a:gd name="connsiteX0" fmla="*/ 0 w 11719484"/>
                    <a:gd name="connsiteY0" fmla="*/ 1604127 h 2058904"/>
                    <a:gd name="connsiteX1" fmla="*/ 11719484 w 11719484"/>
                    <a:gd name="connsiteY1" fmla="*/ 0 h 2058904"/>
                    <a:gd name="connsiteX2" fmla="*/ 11677181 w 11719484"/>
                    <a:gd name="connsiteY2" fmla="*/ 69850 h 2058904"/>
                    <a:gd name="connsiteX3" fmla="*/ 0 w 11719484"/>
                    <a:gd name="connsiteY3" fmla="*/ 2058904 h 2058904"/>
                    <a:gd name="connsiteX4" fmla="*/ 0 w 11719484"/>
                    <a:gd name="connsiteY4" fmla="*/ 1604127 h 2058904"/>
                    <a:gd name="connsiteX0" fmla="*/ 0 w 11719484"/>
                    <a:gd name="connsiteY0" fmla="*/ 1604127 h 2058904"/>
                    <a:gd name="connsiteX1" fmla="*/ 11719484 w 11719484"/>
                    <a:gd name="connsiteY1" fmla="*/ 0 h 2058904"/>
                    <a:gd name="connsiteX2" fmla="*/ 11686706 w 11719484"/>
                    <a:gd name="connsiteY2" fmla="*/ 50800 h 2058904"/>
                    <a:gd name="connsiteX3" fmla="*/ 0 w 11719484"/>
                    <a:gd name="connsiteY3" fmla="*/ 2058904 h 2058904"/>
                    <a:gd name="connsiteX4" fmla="*/ 0 w 11719484"/>
                    <a:gd name="connsiteY4" fmla="*/ 1604127 h 2058904"/>
                    <a:gd name="connsiteX0" fmla="*/ 0 w 11705197"/>
                    <a:gd name="connsiteY0" fmla="*/ 1608889 h 2063666"/>
                    <a:gd name="connsiteX1" fmla="*/ 11705196 w 11705197"/>
                    <a:gd name="connsiteY1" fmla="*/ 0 h 2063666"/>
                    <a:gd name="connsiteX2" fmla="*/ 11686706 w 11705197"/>
                    <a:gd name="connsiteY2" fmla="*/ 55562 h 2063666"/>
                    <a:gd name="connsiteX3" fmla="*/ 0 w 11705197"/>
                    <a:gd name="connsiteY3" fmla="*/ 2063666 h 2063666"/>
                    <a:gd name="connsiteX4" fmla="*/ 0 w 11705197"/>
                    <a:gd name="connsiteY4" fmla="*/ 1608889 h 2063666"/>
                    <a:gd name="connsiteX0" fmla="*/ 0 w 11705756"/>
                    <a:gd name="connsiteY0" fmla="*/ 1608889 h 2063666"/>
                    <a:gd name="connsiteX1" fmla="*/ 11705196 w 11705756"/>
                    <a:gd name="connsiteY1" fmla="*/ 0 h 2063666"/>
                    <a:gd name="connsiteX2" fmla="*/ 11705756 w 11705756"/>
                    <a:gd name="connsiteY2" fmla="*/ 57943 h 2063666"/>
                    <a:gd name="connsiteX3" fmla="*/ 0 w 11705756"/>
                    <a:gd name="connsiteY3" fmla="*/ 2063666 h 2063666"/>
                    <a:gd name="connsiteX4" fmla="*/ 0 w 11705756"/>
                    <a:gd name="connsiteY4" fmla="*/ 1608889 h 2063666"/>
                    <a:gd name="connsiteX0" fmla="*/ 0 w 12212963"/>
                    <a:gd name="connsiteY0" fmla="*/ 1723189 h 2063666"/>
                    <a:gd name="connsiteX1" fmla="*/ 12212403 w 12212963"/>
                    <a:gd name="connsiteY1" fmla="*/ 0 h 2063666"/>
                    <a:gd name="connsiteX2" fmla="*/ 12212963 w 12212963"/>
                    <a:gd name="connsiteY2" fmla="*/ 57943 h 2063666"/>
                    <a:gd name="connsiteX3" fmla="*/ 507207 w 12212963"/>
                    <a:gd name="connsiteY3" fmla="*/ 2063666 h 2063666"/>
                    <a:gd name="connsiteX4" fmla="*/ 0 w 12212963"/>
                    <a:gd name="connsiteY4" fmla="*/ 1723189 h 2063666"/>
                    <a:gd name="connsiteX0" fmla="*/ 0 w 12212963"/>
                    <a:gd name="connsiteY0" fmla="*/ 1723189 h 2182729"/>
                    <a:gd name="connsiteX1" fmla="*/ 12212403 w 12212963"/>
                    <a:gd name="connsiteY1" fmla="*/ 0 h 2182729"/>
                    <a:gd name="connsiteX2" fmla="*/ 12212963 w 12212963"/>
                    <a:gd name="connsiteY2" fmla="*/ 57943 h 2182729"/>
                    <a:gd name="connsiteX3" fmla="*/ 1 w 12212963"/>
                    <a:gd name="connsiteY3" fmla="*/ 2182729 h 2182729"/>
                    <a:gd name="connsiteX4" fmla="*/ 0 w 12212963"/>
                    <a:gd name="connsiteY4" fmla="*/ 1723189 h 2182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212963" h="2182729">
                      <a:moveTo>
                        <a:pt x="0" y="1723189"/>
                      </a:moveTo>
                      <a:lnTo>
                        <a:pt x="12212403" y="0"/>
                      </a:lnTo>
                      <a:cubicBezTo>
                        <a:pt x="12212589" y="43921"/>
                        <a:pt x="12212777" y="14022"/>
                        <a:pt x="12212963" y="57943"/>
                      </a:cubicBezTo>
                      <a:lnTo>
                        <a:pt x="1" y="2182729"/>
                      </a:lnTo>
                      <a:cubicBezTo>
                        <a:pt x="1" y="2029549"/>
                        <a:pt x="0" y="1876369"/>
                        <a:pt x="0" y="1723189"/>
                      </a:cubicBezTo>
                      <a:close/>
                    </a:path>
                  </a:pathLst>
                </a:cu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" name="Равнобедренный треугольник 5">
                  <a:extLst>
                    <a:ext uri="{FF2B5EF4-FFF2-40B4-BE49-F238E27FC236}">
                      <a16:creationId xmlns:a16="http://schemas.microsoft.com/office/drawing/2014/main" xmlns="" id="{B4A4E755-0632-43F6-92BF-6F8202F371F4}"/>
                    </a:ext>
                  </a:extLst>
                </p:cNvPr>
                <p:cNvSpPr/>
                <p:nvPr/>
              </p:nvSpPr>
              <p:spPr>
                <a:xfrm>
                  <a:off x="2184321" y="4551132"/>
                  <a:ext cx="9840189" cy="2261308"/>
                </a:xfrm>
                <a:custGeom>
                  <a:avLst/>
                  <a:gdLst>
                    <a:gd name="connsiteX0" fmla="*/ 0 w 5200650"/>
                    <a:gd name="connsiteY0" fmla="*/ 595121 h 595121"/>
                    <a:gd name="connsiteX1" fmla="*/ 2600325 w 5200650"/>
                    <a:gd name="connsiteY1" fmla="*/ 0 h 595121"/>
                    <a:gd name="connsiteX2" fmla="*/ 5200650 w 5200650"/>
                    <a:gd name="connsiteY2" fmla="*/ 595121 h 595121"/>
                    <a:gd name="connsiteX3" fmla="*/ 0 w 5200650"/>
                    <a:gd name="connsiteY3" fmla="*/ 595121 h 595121"/>
                    <a:gd name="connsiteX0" fmla="*/ 0 w 9915525"/>
                    <a:gd name="connsiteY0" fmla="*/ 2277871 h 2277871"/>
                    <a:gd name="connsiteX1" fmla="*/ 9915525 w 9915525"/>
                    <a:gd name="connsiteY1" fmla="*/ 0 h 2277871"/>
                    <a:gd name="connsiteX2" fmla="*/ 5200650 w 9915525"/>
                    <a:gd name="connsiteY2" fmla="*/ 2277871 h 2277871"/>
                    <a:gd name="connsiteX3" fmla="*/ 0 w 9915525"/>
                    <a:gd name="connsiteY3" fmla="*/ 2277871 h 2277871"/>
                    <a:gd name="connsiteX0" fmla="*/ 0 w 9915525"/>
                    <a:gd name="connsiteY0" fmla="*/ 2277871 h 2277871"/>
                    <a:gd name="connsiteX1" fmla="*/ 9915525 w 9915525"/>
                    <a:gd name="connsiteY1" fmla="*/ 0 h 2277871"/>
                    <a:gd name="connsiteX2" fmla="*/ 9848850 w 9915525"/>
                    <a:gd name="connsiteY2" fmla="*/ 2271521 h 2277871"/>
                    <a:gd name="connsiteX3" fmla="*/ 0 w 9915525"/>
                    <a:gd name="connsiteY3" fmla="*/ 2277871 h 2277871"/>
                    <a:gd name="connsiteX0" fmla="*/ 0 w 9875043"/>
                    <a:gd name="connsiteY0" fmla="*/ 2270727 h 2270727"/>
                    <a:gd name="connsiteX1" fmla="*/ 9875043 w 9875043"/>
                    <a:gd name="connsiteY1" fmla="*/ 0 h 2270727"/>
                    <a:gd name="connsiteX2" fmla="*/ 9848850 w 9875043"/>
                    <a:gd name="connsiteY2" fmla="*/ 2264377 h 2270727"/>
                    <a:gd name="connsiteX3" fmla="*/ 0 w 9875043"/>
                    <a:gd name="connsiteY3" fmla="*/ 2270727 h 2270727"/>
                    <a:gd name="connsiteX0" fmla="*/ 0 w 9875043"/>
                    <a:gd name="connsiteY0" fmla="*/ 2270727 h 2270727"/>
                    <a:gd name="connsiteX1" fmla="*/ 9875043 w 9875043"/>
                    <a:gd name="connsiteY1" fmla="*/ 0 h 2270727"/>
                    <a:gd name="connsiteX2" fmla="*/ 9865519 w 9875043"/>
                    <a:gd name="connsiteY2" fmla="*/ 2259614 h 2270727"/>
                    <a:gd name="connsiteX3" fmla="*/ 0 w 9875043"/>
                    <a:gd name="connsiteY3" fmla="*/ 2270727 h 2270727"/>
                    <a:gd name="connsiteX0" fmla="*/ 0 w 9875043"/>
                    <a:gd name="connsiteY0" fmla="*/ 2270727 h 2273902"/>
                    <a:gd name="connsiteX1" fmla="*/ 9875043 w 9875043"/>
                    <a:gd name="connsiteY1" fmla="*/ 0 h 2273902"/>
                    <a:gd name="connsiteX2" fmla="*/ 9855994 w 9875043"/>
                    <a:gd name="connsiteY2" fmla="*/ 2273902 h 2273902"/>
                    <a:gd name="connsiteX3" fmla="*/ 0 w 9875043"/>
                    <a:gd name="connsiteY3" fmla="*/ 2270727 h 22739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875043" h="2273902">
                      <a:moveTo>
                        <a:pt x="0" y="2270727"/>
                      </a:moveTo>
                      <a:lnTo>
                        <a:pt x="9875043" y="0"/>
                      </a:lnTo>
                      <a:cubicBezTo>
                        <a:pt x="9871868" y="753205"/>
                        <a:pt x="9859169" y="1520697"/>
                        <a:pt x="9855994" y="2273902"/>
                      </a:cubicBezTo>
                      <a:lnTo>
                        <a:pt x="0" y="2270727"/>
                      </a:lnTo>
                      <a:close/>
                    </a:path>
                  </a:pathLst>
                </a:cu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ru-RU" dirty="0"/>
                </a:p>
                <a:p>
                  <a:pPr algn="r"/>
                  <a:endParaRPr lang="ru-RU" dirty="0"/>
                </a:p>
                <a:p>
                  <a:pPr algn="r"/>
                  <a:endParaRPr lang="ru-RU" dirty="0"/>
                </a:p>
                <a:p>
                  <a:pPr algn="r"/>
                  <a:endParaRPr lang="ru-RU" dirty="0"/>
                </a:p>
                <a:p>
                  <a:pPr algn="r"/>
                  <a:endParaRPr lang="ru-RU" dirty="0"/>
                </a:p>
                <a:p>
                  <a:pPr algn="r"/>
                  <a:endParaRPr lang="ru-RU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xmlns="" val="33460804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/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1ACF5"/>
          </a:solidFill>
          <a:ln>
            <a:solidFill>
              <a:srgbClr val="EA25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50"/>
          </a:p>
        </p:txBody>
      </p:sp>
      <p:cxnSp>
        <p:nvCxnSpPr>
          <p:cNvPr id="14" name="Прямая соединительная линия 13">
            <a:extLst>
              <a:ext uri="{FF2B5EF4-FFF2-40B4-BE49-F238E27FC236}"/>
            </a:extLst>
          </p:cNvPr>
          <p:cNvCxnSpPr/>
          <p:nvPr/>
        </p:nvCxnSpPr>
        <p:spPr>
          <a:xfrm>
            <a:off x="3450168" y="4975622"/>
            <a:ext cx="536786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6869" name="TextBox 14"/>
          <p:cNvSpPr txBox="1">
            <a:spLocks noChangeArrowheads="1"/>
          </p:cNvSpPr>
          <p:nvPr/>
        </p:nvSpPr>
        <p:spPr bwMode="auto">
          <a:xfrm>
            <a:off x="0" y="5108973"/>
            <a:ext cx="12192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050" b="1" dirty="0">
                <a:solidFill>
                  <a:schemeClr val="bg1"/>
                </a:solidFill>
              </a:rPr>
              <a:t>Электронная почта:</a:t>
            </a:r>
            <a:r>
              <a:rPr lang="en-US" altLang="ru-RU" sz="1050" b="1" dirty="0">
                <a:solidFill>
                  <a:schemeClr val="bg1"/>
                </a:solidFill>
              </a:rPr>
              <a:t> prihodko_na@beliro.ru</a:t>
            </a:r>
            <a:r>
              <a:rPr lang="ru-RU" altLang="ru-RU" sz="1050">
                <a:solidFill>
                  <a:schemeClr val="bg1"/>
                </a:solidFill>
              </a:rPr>
              <a:t>, </a:t>
            </a:r>
            <a:endParaRPr lang="ru-RU" altLang="ru-RU" sz="1050" smtClean="0">
              <a:solidFill>
                <a:schemeClr val="bg1"/>
              </a:solidFill>
            </a:endParaRPr>
          </a:p>
          <a:p>
            <a:pPr algn="ctr"/>
            <a:r>
              <a:rPr lang="ru-RU" altLang="ru-RU" sz="1050" b="1" smtClean="0">
                <a:solidFill>
                  <a:schemeClr val="bg1"/>
                </a:solidFill>
              </a:rPr>
              <a:t>+</a:t>
            </a:r>
            <a:r>
              <a:rPr lang="ru-RU" altLang="ru-RU" sz="1050" b="1" dirty="0">
                <a:solidFill>
                  <a:schemeClr val="bg1"/>
                </a:solidFill>
              </a:rPr>
              <a:t>7 (4722) 34-</a:t>
            </a:r>
            <a:r>
              <a:rPr lang="en-US" altLang="ru-RU" sz="1050" b="1" dirty="0">
                <a:solidFill>
                  <a:schemeClr val="bg1"/>
                </a:solidFill>
              </a:rPr>
              <a:t>30-99</a:t>
            </a:r>
            <a:endParaRPr lang="en-US" altLang="ru-RU" sz="1050" dirty="0">
              <a:solidFill>
                <a:schemeClr val="bg1"/>
              </a:solidFill>
            </a:endParaRPr>
          </a:p>
          <a:p>
            <a:pPr algn="ctr"/>
            <a:r>
              <a:rPr lang="ru-RU" altLang="ru-RU" sz="1050" dirty="0">
                <a:solidFill>
                  <a:schemeClr val="bg1"/>
                </a:solidFill>
              </a:rPr>
              <a:t>308007 г. Белгород, ул. Студенческая,</a:t>
            </a:r>
            <a:r>
              <a:rPr lang="en-US" altLang="ru-RU" sz="1050" dirty="0">
                <a:solidFill>
                  <a:schemeClr val="bg1"/>
                </a:solidFill>
              </a:rPr>
              <a:t> </a:t>
            </a:r>
            <a:r>
              <a:rPr lang="ru-RU" altLang="ru-RU" sz="1050" dirty="0">
                <a:solidFill>
                  <a:schemeClr val="bg1"/>
                </a:solidFill>
              </a:rPr>
              <a:t>14</a:t>
            </a:r>
          </a:p>
          <a:p>
            <a:pPr algn="ctr"/>
            <a:r>
              <a:rPr lang="ru-RU" altLang="ru-RU" sz="1050" b="1" dirty="0">
                <a:solidFill>
                  <a:schemeClr val="bg1"/>
                </a:solidFill>
              </a:rPr>
              <a:t>Сайт в сети Интернет:</a:t>
            </a:r>
            <a:r>
              <a:rPr lang="ru-RU" altLang="ru-RU" sz="1050" dirty="0">
                <a:solidFill>
                  <a:schemeClr val="bg1"/>
                </a:solidFill>
              </a:rPr>
              <a:t> http://beliro.ru</a:t>
            </a:r>
            <a:endParaRPr lang="en-US" altLang="ru-RU" sz="1050" dirty="0">
              <a:solidFill>
                <a:schemeClr val="bg1"/>
              </a:solidFill>
            </a:endParaRPr>
          </a:p>
        </p:txBody>
      </p:sp>
      <p:pic>
        <p:nvPicPr>
          <p:cNvPr id="36870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8019" y="1401368"/>
            <a:ext cx="1591733" cy="912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50806184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038" t="1273" r="18876"/>
          <a:stretch/>
        </p:blipFill>
        <p:spPr bwMode="auto">
          <a:xfrm>
            <a:off x="911424" y="76200"/>
            <a:ext cx="10747176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Группа 3">
            <a:extLst>
              <a:ext uri="{FF2B5EF4-FFF2-40B4-BE49-F238E27FC236}">
                <a16:creationId xmlns:a16="http://schemas.microsoft.com/office/drawing/2014/main" xmlns="" id="{ED6687DA-A57C-46F6-AE92-9209CB0560BE}"/>
              </a:ext>
            </a:extLst>
          </p:cNvPr>
          <p:cNvGrpSpPr/>
          <p:nvPr/>
        </p:nvGrpSpPr>
        <p:grpSpPr>
          <a:xfrm>
            <a:off x="-6228" y="4723175"/>
            <a:ext cx="12192000" cy="2102156"/>
            <a:chOff x="-4761" y="4386262"/>
            <a:chExt cx="12196761" cy="2468457"/>
          </a:xfrm>
        </p:grpSpPr>
        <p:sp>
          <p:nvSpPr>
            <p:cNvPr id="5" name="Диагональная полоса 2">
              <a:extLst>
                <a:ext uri="{FF2B5EF4-FFF2-40B4-BE49-F238E27FC236}">
                  <a16:creationId xmlns:a16="http://schemas.microsoft.com/office/drawing/2014/main" xmlns="" id="{0C489E14-99B3-4132-9449-4ACEA6792176}"/>
                </a:ext>
              </a:extLst>
            </p:cNvPr>
            <p:cNvSpPr/>
            <p:nvPr/>
          </p:nvSpPr>
          <p:spPr>
            <a:xfrm>
              <a:off x="7854" y="4386262"/>
              <a:ext cx="12184145" cy="1750135"/>
            </a:xfrm>
            <a:custGeom>
              <a:avLst/>
              <a:gdLst>
                <a:gd name="connsiteX0" fmla="*/ 0 w 11256493"/>
                <a:gd name="connsiteY0" fmla="*/ 886577 h 1773154"/>
                <a:gd name="connsiteX1" fmla="*/ 5628247 w 11256493"/>
                <a:gd name="connsiteY1" fmla="*/ 0 h 1773154"/>
                <a:gd name="connsiteX2" fmla="*/ 11256493 w 11256493"/>
                <a:gd name="connsiteY2" fmla="*/ 0 h 1773154"/>
                <a:gd name="connsiteX3" fmla="*/ 0 w 11256493"/>
                <a:gd name="connsiteY3" fmla="*/ 1773154 h 1773154"/>
                <a:gd name="connsiteX4" fmla="*/ 0 w 11256493"/>
                <a:gd name="connsiteY4" fmla="*/ 886577 h 1773154"/>
                <a:gd name="connsiteX0" fmla="*/ 0 w 11275543"/>
                <a:gd name="connsiteY0" fmla="*/ 1110414 h 1996991"/>
                <a:gd name="connsiteX1" fmla="*/ 5628247 w 11275543"/>
                <a:gd name="connsiteY1" fmla="*/ 223837 h 1996991"/>
                <a:gd name="connsiteX2" fmla="*/ 11275543 w 11275543"/>
                <a:gd name="connsiteY2" fmla="*/ 0 h 1996991"/>
                <a:gd name="connsiteX3" fmla="*/ 0 w 11275543"/>
                <a:gd name="connsiteY3" fmla="*/ 1996991 h 1996991"/>
                <a:gd name="connsiteX4" fmla="*/ 0 w 11275543"/>
                <a:gd name="connsiteY4" fmla="*/ 1110414 h 1996991"/>
                <a:gd name="connsiteX0" fmla="*/ 0 w 11275543"/>
                <a:gd name="connsiteY0" fmla="*/ 1158039 h 2044616"/>
                <a:gd name="connsiteX1" fmla="*/ 11252759 w 11275543"/>
                <a:gd name="connsiteY1" fmla="*/ 0 h 2044616"/>
                <a:gd name="connsiteX2" fmla="*/ 11275543 w 11275543"/>
                <a:gd name="connsiteY2" fmla="*/ 47625 h 2044616"/>
                <a:gd name="connsiteX3" fmla="*/ 0 w 11275543"/>
                <a:gd name="connsiteY3" fmla="*/ 2044616 h 2044616"/>
                <a:gd name="connsiteX4" fmla="*/ 0 w 11275543"/>
                <a:gd name="connsiteY4" fmla="*/ 1158039 h 2044616"/>
                <a:gd name="connsiteX0" fmla="*/ 952500 w 12228043"/>
                <a:gd name="connsiteY0" fmla="*/ 1158039 h 1733466"/>
                <a:gd name="connsiteX1" fmla="*/ 12205259 w 12228043"/>
                <a:gd name="connsiteY1" fmla="*/ 0 h 1733466"/>
                <a:gd name="connsiteX2" fmla="*/ 12228043 w 12228043"/>
                <a:gd name="connsiteY2" fmla="*/ 47625 h 1733466"/>
                <a:gd name="connsiteX3" fmla="*/ 0 w 12228043"/>
                <a:gd name="connsiteY3" fmla="*/ 1733466 h 1733466"/>
                <a:gd name="connsiteX4" fmla="*/ 952500 w 12228043"/>
                <a:gd name="connsiteY4" fmla="*/ 1158039 h 1733466"/>
                <a:gd name="connsiteX0" fmla="*/ 0 w 12228043"/>
                <a:gd name="connsiteY0" fmla="*/ 1278689 h 1733466"/>
                <a:gd name="connsiteX1" fmla="*/ 12205259 w 12228043"/>
                <a:gd name="connsiteY1" fmla="*/ 0 h 1733466"/>
                <a:gd name="connsiteX2" fmla="*/ 12228043 w 12228043"/>
                <a:gd name="connsiteY2" fmla="*/ 47625 h 1733466"/>
                <a:gd name="connsiteX3" fmla="*/ 0 w 12228043"/>
                <a:gd name="connsiteY3" fmla="*/ 1733466 h 1733466"/>
                <a:gd name="connsiteX4" fmla="*/ 0 w 12228043"/>
                <a:gd name="connsiteY4" fmla="*/ 1278689 h 1733466"/>
                <a:gd name="connsiteX0" fmla="*/ 0 w 12272493"/>
                <a:gd name="connsiteY0" fmla="*/ 1278689 h 1733466"/>
                <a:gd name="connsiteX1" fmla="*/ 12205259 w 12272493"/>
                <a:gd name="connsiteY1" fmla="*/ 0 h 1733466"/>
                <a:gd name="connsiteX2" fmla="*/ 12272493 w 12272493"/>
                <a:gd name="connsiteY2" fmla="*/ 117475 h 1733466"/>
                <a:gd name="connsiteX3" fmla="*/ 0 w 12272493"/>
                <a:gd name="connsiteY3" fmla="*/ 1733466 h 1733466"/>
                <a:gd name="connsiteX4" fmla="*/ 0 w 12272493"/>
                <a:gd name="connsiteY4" fmla="*/ 1278689 h 1733466"/>
                <a:gd name="connsiteX0" fmla="*/ 0 w 12272493"/>
                <a:gd name="connsiteY0" fmla="*/ 1278689 h 1733466"/>
                <a:gd name="connsiteX1" fmla="*/ 12205259 w 12272493"/>
                <a:gd name="connsiteY1" fmla="*/ 0 h 1733466"/>
                <a:gd name="connsiteX2" fmla="*/ 12272493 w 12272493"/>
                <a:gd name="connsiteY2" fmla="*/ 117475 h 1733466"/>
                <a:gd name="connsiteX3" fmla="*/ 0 w 12272493"/>
                <a:gd name="connsiteY3" fmla="*/ 1733466 h 1733466"/>
                <a:gd name="connsiteX4" fmla="*/ 0 w 12272493"/>
                <a:gd name="connsiteY4" fmla="*/ 1278689 h 1733466"/>
                <a:gd name="connsiteX0" fmla="*/ 0 w 12253443"/>
                <a:gd name="connsiteY0" fmla="*/ 1278689 h 1733466"/>
                <a:gd name="connsiteX1" fmla="*/ 12205259 w 12253443"/>
                <a:gd name="connsiteY1" fmla="*/ 0 h 1733466"/>
                <a:gd name="connsiteX2" fmla="*/ 12253443 w 12253443"/>
                <a:gd name="connsiteY2" fmla="*/ 66675 h 1733466"/>
                <a:gd name="connsiteX3" fmla="*/ 0 w 12253443"/>
                <a:gd name="connsiteY3" fmla="*/ 1733466 h 1733466"/>
                <a:gd name="connsiteX4" fmla="*/ 0 w 12253443"/>
                <a:gd name="connsiteY4" fmla="*/ 1278689 h 1733466"/>
                <a:gd name="connsiteX0" fmla="*/ 0 w 12253443"/>
                <a:gd name="connsiteY0" fmla="*/ 1297739 h 1752516"/>
                <a:gd name="connsiteX1" fmla="*/ 12205259 w 12253443"/>
                <a:gd name="connsiteY1" fmla="*/ 0 h 1752516"/>
                <a:gd name="connsiteX2" fmla="*/ 12253443 w 12253443"/>
                <a:gd name="connsiteY2" fmla="*/ 85725 h 1752516"/>
                <a:gd name="connsiteX3" fmla="*/ 0 w 12253443"/>
                <a:gd name="connsiteY3" fmla="*/ 1752516 h 1752516"/>
                <a:gd name="connsiteX4" fmla="*/ 0 w 12253443"/>
                <a:gd name="connsiteY4" fmla="*/ 1297739 h 1752516"/>
                <a:gd name="connsiteX0" fmla="*/ 0 w 12215343"/>
                <a:gd name="connsiteY0" fmla="*/ 1297739 h 1752516"/>
                <a:gd name="connsiteX1" fmla="*/ 12205259 w 12215343"/>
                <a:gd name="connsiteY1" fmla="*/ 0 h 1752516"/>
                <a:gd name="connsiteX2" fmla="*/ 12215343 w 12215343"/>
                <a:gd name="connsiteY2" fmla="*/ 60325 h 1752516"/>
                <a:gd name="connsiteX3" fmla="*/ 0 w 12215343"/>
                <a:gd name="connsiteY3" fmla="*/ 1752516 h 1752516"/>
                <a:gd name="connsiteX4" fmla="*/ 0 w 12215343"/>
                <a:gd name="connsiteY4" fmla="*/ 1297739 h 1752516"/>
                <a:gd name="connsiteX0" fmla="*/ 0 w 12205259"/>
                <a:gd name="connsiteY0" fmla="*/ 1297739 h 1752516"/>
                <a:gd name="connsiteX1" fmla="*/ 12205259 w 12205259"/>
                <a:gd name="connsiteY1" fmla="*/ 0 h 1752516"/>
                <a:gd name="connsiteX2" fmla="*/ 12196293 w 12205259"/>
                <a:gd name="connsiteY2" fmla="*/ 62706 h 1752516"/>
                <a:gd name="connsiteX3" fmla="*/ 0 w 12205259"/>
                <a:gd name="connsiteY3" fmla="*/ 1752516 h 1752516"/>
                <a:gd name="connsiteX4" fmla="*/ 0 w 12205259"/>
                <a:gd name="connsiteY4" fmla="*/ 1297739 h 1752516"/>
                <a:gd name="connsiteX0" fmla="*/ 0 w 12200497"/>
                <a:gd name="connsiteY0" fmla="*/ 1295358 h 1750135"/>
                <a:gd name="connsiteX1" fmla="*/ 12200497 w 12200497"/>
                <a:gd name="connsiteY1" fmla="*/ 0 h 1750135"/>
                <a:gd name="connsiteX2" fmla="*/ 12196293 w 12200497"/>
                <a:gd name="connsiteY2" fmla="*/ 60325 h 1750135"/>
                <a:gd name="connsiteX3" fmla="*/ 0 w 12200497"/>
                <a:gd name="connsiteY3" fmla="*/ 1750135 h 1750135"/>
                <a:gd name="connsiteX4" fmla="*/ 0 w 12200497"/>
                <a:gd name="connsiteY4" fmla="*/ 1295358 h 1750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00497" h="1750135">
                  <a:moveTo>
                    <a:pt x="0" y="1295358"/>
                  </a:moveTo>
                  <a:lnTo>
                    <a:pt x="12200497" y="0"/>
                  </a:lnTo>
                  <a:lnTo>
                    <a:pt x="12196293" y="60325"/>
                  </a:lnTo>
                  <a:lnTo>
                    <a:pt x="0" y="1750135"/>
                  </a:lnTo>
                  <a:lnTo>
                    <a:pt x="0" y="1295358"/>
                  </a:lnTo>
                  <a:close/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grpSp>
          <p:nvGrpSpPr>
            <p:cNvPr id="4" name="Группа 5">
              <a:extLst>
                <a:ext uri="{FF2B5EF4-FFF2-40B4-BE49-F238E27FC236}">
                  <a16:creationId xmlns:a16="http://schemas.microsoft.com/office/drawing/2014/main" xmlns="" id="{9B0F2196-AEE2-4FFC-B1B8-290BE5201273}"/>
                </a:ext>
              </a:extLst>
            </p:cNvPr>
            <p:cNvGrpSpPr/>
            <p:nvPr/>
          </p:nvGrpSpPr>
          <p:grpSpPr>
            <a:xfrm>
              <a:off x="-4761" y="4448485"/>
              <a:ext cx="12196761" cy="2406234"/>
              <a:chOff x="-4761" y="4448485"/>
              <a:chExt cx="12196761" cy="2406234"/>
            </a:xfrm>
          </p:grpSpPr>
          <p:sp>
            <p:nvSpPr>
              <p:cNvPr id="7" name="Прямоугольник: усеченные противолежащие углы 3">
                <a:extLst>
                  <a:ext uri="{FF2B5EF4-FFF2-40B4-BE49-F238E27FC236}">
                    <a16:creationId xmlns:a16="http://schemas.microsoft.com/office/drawing/2014/main" xmlns="" id="{C1285B2F-9321-4621-BDD1-6D4D07B3B56E}"/>
                  </a:ext>
                </a:extLst>
              </p:cNvPr>
              <p:cNvSpPr/>
              <p:nvPr/>
            </p:nvSpPr>
            <p:spPr>
              <a:xfrm>
                <a:off x="-4761" y="4507082"/>
                <a:ext cx="12196760" cy="2347637"/>
              </a:xfrm>
              <a:custGeom>
                <a:avLst/>
                <a:gdLst>
                  <a:gd name="connsiteX0" fmla="*/ 0 w 1774031"/>
                  <a:gd name="connsiteY0" fmla="*/ 0 h 491161"/>
                  <a:gd name="connsiteX1" fmla="*/ 1692169 w 1774031"/>
                  <a:gd name="connsiteY1" fmla="*/ 0 h 491161"/>
                  <a:gd name="connsiteX2" fmla="*/ 1774031 w 1774031"/>
                  <a:gd name="connsiteY2" fmla="*/ 81862 h 491161"/>
                  <a:gd name="connsiteX3" fmla="*/ 1774031 w 1774031"/>
                  <a:gd name="connsiteY3" fmla="*/ 491161 h 491161"/>
                  <a:gd name="connsiteX4" fmla="*/ 1774031 w 1774031"/>
                  <a:gd name="connsiteY4" fmla="*/ 491161 h 491161"/>
                  <a:gd name="connsiteX5" fmla="*/ 81862 w 1774031"/>
                  <a:gd name="connsiteY5" fmla="*/ 491161 h 491161"/>
                  <a:gd name="connsiteX6" fmla="*/ 0 w 1774031"/>
                  <a:gd name="connsiteY6" fmla="*/ 409299 h 491161"/>
                  <a:gd name="connsiteX7" fmla="*/ 0 w 1774031"/>
                  <a:gd name="connsiteY7" fmla="*/ 0 h 491161"/>
                  <a:gd name="connsiteX0" fmla="*/ 864394 w 2638425"/>
                  <a:gd name="connsiteY0" fmla="*/ 0 h 556936"/>
                  <a:gd name="connsiteX1" fmla="*/ 2556563 w 2638425"/>
                  <a:gd name="connsiteY1" fmla="*/ 0 h 556936"/>
                  <a:gd name="connsiteX2" fmla="*/ 2638425 w 2638425"/>
                  <a:gd name="connsiteY2" fmla="*/ 81862 h 556936"/>
                  <a:gd name="connsiteX3" fmla="*/ 2638425 w 2638425"/>
                  <a:gd name="connsiteY3" fmla="*/ 491161 h 556936"/>
                  <a:gd name="connsiteX4" fmla="*/ 2638425 w 2638425"/>
                  <a:gd name="connsiteY4" fmla="*/ 491161 h 556936"/>
                  <a:gd name="connsiteX5" fmla="*/ 946256 w 2638425"/>
                  <a:gd name="connsiteY5" fmla="*/ 491161 h 556936"/>
                  <a:gd name="connsiteX6" fmla="*/ 0 w 2638425"/>
                  <a:gd name="connsiteY6" fmla="*/ 556936 h 556936"/>
                  <a:gd name="connsiteX7" fmla="*/ 864394 w 2638425"/>
                  <a:gd name="connsiteY7" fmla="*/ 0 h 556936"/>
                  <a:gd name="connsiteX0" fmla="*/ 0 w 2655093"/>
                  <a:gd name="connsiteY0" fmla="*/ 369094 h 556936"/>
                  <a:gd name="connsiteX1" fmla="*/ 2573231 w 2655093"/>
                  <a:gd name="connsiteY1" fmla="*/ 0 h 556936"/>
                  <a:gd name="connsiteX2" fmla="*/ 2655093 w 2655093"/>
                  <a:gd name="connsiteY2" fmla="*/ 81862 h 556936"/>
                  <a:gd name="connsiteX3" fmla="*/ 2655093 w 2655093"/>
                  <a:gd name="connsiteY3" fmla="*/ 491161 h 556936"/>
                  <a:gd name="connsiteX4" fmla="*/ 2655093 w 2655093"/>
                  <a:gd name="connsiteY4" fmla="*/ 491161 h 556936"/>
                  <a:gd name="connsiteX5" fmla="*/ 962924 w 2655093"/>
                  <a:gd name="connsiteY5" fmla="*/ 491161 h 556936"/>
                  <a:gd name="connsiteX6" fmla="*/ 16668 w 2655093"/>
                  <a:gd name="connsiteY6" fmla="*/ 556936 h 556936"/>
                  <a:gd name="connsiteX7" fmla="*/ 0 w 2655093"/>
                  <a:gd name="connsiteY7" fmla="*/ 369094 h 556936"/>
                  <a:gd name="connsiteX0" fmla="*/ 0 w 2655093"/>
                  <a:gd name="connsiteY0" fmla="*/ 369094 h 566461"/>
                  <a:gd name="connsiteX1" fmla="*/ 2573231 w 2655093"/>
                  <a:gd name="connsiteY1" fmla="*/ 0 h 566461"/>
                  <a:gd name="connsiteX2" fmla="*/ 2655093 w 2655093"/>
                  <a:gd name="connsiteY2" fmla="*/ 81862 h 566461"/>
                  <a:gd name="connsiteX3" fmla="*/ 2655093 w 2655093"/>
                  <a:gd name="connsiteY3" fmla="*/ 491161 h 566461"/>
                  <a:gd name="connsiteX4" fmla="*/ 2655093 w 2655093"/>
                  <a:gd name="connsiteY4" fmla="*/ 491161 h 566461"/>
                  <a:gd name="connsiteX5" fmla="*/ 962924 w 2655093"/>
                  <a:gd name="connsiteY5" fmla="*/ 491161 h 566461"/>
                  <a:gd name="connsiteX6" fmla="*/ 7142 w 2655093"/>
                  <a:gd name="connsiteY6" fmla="*/ 566461 h 566461"/>
                  <a:gd name="connsiteX7" fmla="*/ 0 w 2655093"/>
                  <a:gd name="connsiteY7" fmla="*/ 369094 h 566461"/>
                  <a:gd name="connsiteX0" fmla="*/ 0 w 5790299"/>
                  <a:gd name="connsiteY0" fmla="*/ 1012032 h 1209399"/>
                  <a:gd name="connsiteX1" fmla="*/ 5790299 w 5790299"/>
                  <a:gd name="connsiteY1" fmla="*/ 0 h 1209399"/>
                  <a:gd name="connsiteX2" fmla="*/ 2655093 w 5790299"/>
                  <a:gd name="connsiteY2" fmla="*/ 724800 h 1209399"/>
                  <a:gd name="connsiteX3" fmla="*/ 2655093 w 5790299"/>
                  <a:gd name="connsiteY3" fmla="*/ 1134099 h 1209399"/>
                  <a:gd name="connsiteX4" fmla="*/ 2655093 w 5790299"/>
                  <a:gd name="connsiteY4" fmla="*/ 1134099 h 1209399"/>
                  <a:gd name="connsiteX5" fmla="*/ 962924 w 5790299"/>
                  <a:gd name="connsiteY5" fmla="*/ 1134099 h 1209399"/>
                  <a:gd name="connsiteX6" fmla="*/ 7142 w 5790299"/>
                  <a:gd name="connsiteY6" fmla="*/ 1209399 h 1209399"/>
                  <a:gd name="connsiteX7" fmla="*/ 0 w 5790299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55093 w 5881687"/>
                  <a:gd name="connsiteY3" fmla="*/ 1134099 h 1209399"/>
                  <a:gd name="connsiteX4" fmla="*/ 2655093 w 5881687"/>
                  <a:gd name="connsiteY4" fmla="*/ 1134099 h 1209399"/>
                  <a:gd name="connsiteX5" fmla="*/ 962924 w 5881687"/>
                  <a:gd name="connsiteY5" fmla="*/ 1134099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55093 w 5881687"/>
                  <a:gd name="connsiteY3" fmla="*/ 1134099 h 1209399"/>
                  <a:gd name="connsiteX4" fmla="*/ 2655093 w 5881687"/>
                  <a:gd name="connsiteY4" fmla="*/ 1134099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55093 w 5881687"/>
                  <a:gd name="connsiteY3" fmla="*/ 1134099 h 1209399"/>
                  <a:gd name="connsiteX4" fmla="*/ 2188368 w 5881687"/>
                  <a:gd name="connsiteY4" fmla="*/ 1203155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40806 w 5881687"/>
                  <a:gd name="connsiteY3" fmla="*/ 1126955 h 1209399"/>
                  <a:gd name="connsiteX4" fmla="*/ 2188368 w 5881687"/>
                  <a:gd name="connsiteY4" fmla="*/ 1203155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26518 w 5881687"/>
                  <a:gd name="connsiteY3" fmla="*/ 1103142 h 1209399"/>
                  <a:gd name="connsiteX4" fmla="*/ 2188368 w 5881687"/>
                  <a:gd name="connsiteY4" fmla="*/ 1203155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7997718"/>
                  <a:gd name="connsiteY0" fmla="*/ 1404938 h 1602305"/>
                  <a:gd name="connsiteX1" fmla="*/ 7997718 w 7997718"/>
                  <a:gd name="connsiteY1" fmla="*/ 0 h 1602305"/>
                  <a:gd name="connsiteX2" fmla="*/ 5881687 w 7997718"/>
                  <a:gd name="connsiteY2" fmla="*/ 441431 h 1602305"/>
                  <a:gd name="connsiteX3" fmla="*/ 2626518 w 7997718"/>
                  <a:gd name="connsiteY3" fmla="*/ 1496048 h 1602305"/>
                  <a:gd name="connsiteX4" fmla="*/ 2188368 w 7997718"/>
                  <a:gd name="connsiteY4" fmla="*/ 1596061 h 1602305"/>
                  <a:gd name="connsiteX5" fmla="*/ 970068 w 7997718"/>
                  <a:gd name="connsiteY5" fmla="*/ 1593680 h 1602305"/>
                  <a:gd name="connsiteX6" fmla="*/ 7142 w 7997718"/>
                  <a:gd name="connsiteY6" fmla="*/ 1602305 h 1602305"/>
                  <a:gd name="connsiteX7" fmla="*/ 0 w 7997718"/>
                  <a:gd name="connsiteY7" fmla="*/ 1404938 h 1602305"/>
                  <a:gd name="connsiteX0" fmla="*/ 0 w 8112918"/>
                  <a:gd name="connsiteY0" fmla="*/ 1404938 h 1602305"/>
                  <a:gd name="connsiteX1" fmla="*/ 7997718 w 8112918"/>
                  <a:gd name="connsiteY1" fmla="*/ 0 h 1602305"/>
                  <a:gd name="connsiteX2" fmla="*/ 8112918 w 8112918"/>
                  <a:gd name="connsiteY2" fmla="*/ 136631 h 1602305"/>
                  <a:gd name="connsiteX3" fmla="*/ 2626518 w 8112918"/>
                  <a:gd name="connsiteY3" fmla="*/ 1496048 h 1602305"/>
                  <a:gd name="connsiteX4" fmla="*/ 2188368 w 8112918"/>
                  <a:gd name="connsiteY4" fmla="*/ 1596061 h 1602305"/>
                  <a:gd name="connsiteX5" fmla="*/ 970068 w 8112918"/>
                  <a:gd name="connsiteY5" fmla="*/ 1593680 h 1602305"/>
                  <a:gd name="connsiteX6" fmla="*/ 7142 w 8112918"/>
                  <a:gd name="connsiteY6" fmla="*/ 1602305 h 1602305"/>
                  <a:gd name="connsiteX7" fmla="*/ 0 w 8112918"/>
                  <a:gd name="connsiteY7" fmla="*/ 1404938 h 1602305"/>
                  <a:gd name="connsiteX0" fmla="*/ 0 w 9572624"/>
                  <a:gd name="connsiteY0" fmla="*/ 1485001 h 1682368"/>
                  <a:gd name="connsiteX1" fmla="*/ 7997718 w 9572624"/>
                  <a:gd name="connsiteY1" fmla="*/ 80063 h 1682368"/>
                  <a:gd name="connsiteX2" fmla="*/ 9572624 w 9572624"/>
                  <a:gd name="connsiteY2" fmla="*/ 0 h 1682368"/>
                  <a:gd name="connsiteX3" fmla="*/ 2626518 w 9572624"/>
                  <a:gd name="connsiteY3" fmla="*/ 1576111 h 1682368"/>
                  <a:gd name="connsiteX4" fmla="*/ 2188368 w 9572624"/>
                  <a:gd name="connsiteY4" fmla="*/ 1676124 h 1682368"/>
                  <a:gd name="connsiteX5" fmla="*/ 970068 w 9572624"/>
                  <a:gd name="connsiteY5" fmla="*/ 1673743 h 1682368"/>
                  <a:gd name="connsiteX6" fmla="*/ 7142 w 9572624"/>
                  <a:gd name="connsiteY6" fmla="*/ 1682368 h 1682368"/>
                  <a:gd name="connsiteX7" fmla="*/ 0 w 9572624"/>
                  <a:gd name="connsiteY7" fmla="*/ 1485001 h 1682368"/>
                  <a:gd name="connsiteX0" fmla="*/ 0 w 9572624"/>
                  <a:gd name="connsiteY0" fmla="*/ 1652588 h 1849955"/>
                  <a:gd name="connsiteX1" fmla="*/ 9412181 w 9572624"/>
                  <a:gd name="connsiteY1" fmla="*/ 0 h 1849955"/>
                  <a:gd name="connsiteX2" fmla="*/ 9572624 w 9572624"/>
                  <a:gd name="connsiteY2" fmla="*/ 167587 h 1849955"/>
                  <a:gd name="connsiteX3" fmla="*/ 2626518 w 9572624"/>
                  <a:gd name="connsiteY3" fmla="*/ 1743698 h 1849955"/>
                  <a:gd name="connsiteX4" fmla="*/ 2188368 w 9572624"/>
                  <a:gd name="connsiteY4" fmla="*/ 1843711 h 1849955"/>
                  <a:gd name="connsiteX5" fmla="*/ 970068 w 9572624"/>
                  <a:gd name="connsiteY5" fmla="*/ 1841330 h 1849955"/>
                  <a:gd name="connsiteX6" fmla="*/ 7142 w 9572624"/>
                  <a:gd name="connsiteY6" fmla="*/ 1849955 h 1849955"/>
                  <a:gd name="connsiteX7" fmla="*/ 0 w 9572624"/>
                  <a:gd name="connsiteY7" fmla="*/ 1652588 h 1849955"/>
                  <a:gd name="connsiteX0" fmla="*/ 0 w 12222056"/>
                  <a:gd name="connsiteY0" fmla="*/ 2150270 h 2347637"/>
                  <a:gd name="connsiteX1" fmla="*/ 12222056 w 12222056"/>
                  <a:gd name="connsiteY1" fmla="*/ 0 h 2347637"/>
                  <a:gd name="connsiteX2" fmla="*/ 9572624 w 12222056"/>
                  <a:gd name="connsiteY2" fmla="*/ 665269 h 2347637"/>
                  <a:gd name="connsiteX3" fmla="*/ 2626518 w 12222056"/>
                  <a:gd name="connsiteY3" fmla="*/ 2241380 h 2347637"/>
                  <a:gd name="connsiteX4" fmla="*/ 2188368 w 12222056"/>
                  <a:gd name="connsiteY4" fmla="*/ 2341393 h 2347637"/>
                  <a:gd name="connsiteX5" fmla="*/ 970068 w 12222056"/>
                  <a:gd name="connsiteY5" fmla="*/ 2339012 h 2347637"/>
                  <a:gd name="connsiteX6" fmla="*/ 7142 w 12222056"/>
                  <a:gd name="connsiteY6" fmla="*/ 2347637 h 2347637"/>
                  <a:gd name="connsiteX7" fmla="*/ 0 w 12222056"/>
                  <a:gd name="connsiteY7" fmla="*/ 2150270 h 2347637"/>
                  <a:gd name="connsiteX0" fmla="*/ 0 w 12222056"/>
                  <a:gd name="connsiteY0" fmla="*/ 2150270 h 2347637"/>
                  <a:gd name="connsiteX1" fmla="*/ 12222056 w 12222056"/>
                  <a:gd name="connsiteY1" fmla="*/ 0 h 2347637"/>
                  <a:gd name="connsiteX2" fmla="*/ 12213431 w 12222056"/>
                  <a:gd name="connsiteY2" fmla="*/ 65194 h 2347637"/>
                  <a:gd name="connsiteX3" fmla="*/ 2626518 w 12222056"/>
                  <a:gd name="connsiteY3" fmla="*/ 2241380 h 2347637"/>
                  <a:gd name="connsiteX4" fmla="*/ 2188368 w 12222056"/>
                  <a:gd name="connsiteY4" fmla="*/ 2341393 h 2347637"/>
                  <a:gd name="connsiteX5" fmla="*/ 970068 w 12222056"/>
                  <a:gd name="connsiteY5" fmla="*/ 2339012 h 2347637"/>
                  <a:gd name="connsiteX6" fmla="*/ 7142 w 12222056"/>
                  <a:gd name="connsiteY6" fmla="*/ 2347637 h 2347637"/>
                  <a:gd name="connsiteX7" fmla="*/ 0 w 12222056"/>
                  <a:gd name="connsiteY7" fmla="*/ 2150270 h 234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222056" h="2347637">
                    <a:moveTo>
                      <a:pt x="0" y="2150270"/>
                    </a:moveTo>
                    <a:lnTo>
                      <a:pt x="12222056" y="0"/>
                    </a:lnTo>
                    <a:lnTo>
                      <a:pt x="12213431" y="65194"/>
                    </a:lnTo>
                    <a:lnTo>
                      <a:pt x="2626518" y="2241380"/>
                    </a:lnTo>
                    <a:lnTo>
                      <a:pt x="2188368" y="2341393"/>
                    </a:lnTo>
                    <a:lnTo>
                      <a:pt x="970068" y="2339012"/>
                    </a:lnTo>
                    <a:lnTo>
                      <a:pt x="7142" y="2347637"/>
                    </a:lnTo>
                    <a:lnTo>
                      <a:pt x="0" y="2150270"/>
                    </a:lnTo>
                    <a:close/>
                  </a:path>
                </a:pathLst>
              </a:custGeom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6" name="Группа 7">
                <a:extLst>
                  <a:ext uri="{FF2B5EF4-FFF2-40B4-BE49-F238E27FC236}">
                    <a16:creationId xmlns:a16="http://schemas.microsoft.com/office/drawing/2014/main" xmlns="" id="{1CFCFA42-C98C-4116-82E5-9A408DCD736E}"/>
                  </a:ext>
                </a:extLst>
              </p:cNvPr>
              <p:cNvGrpSpPr/>
              <p:nvPr/>
            </p:nvGrpSpPr>
            <p:grpSpPr>
              <a:xfrm>
                <a:off x="-1" y="4448485"/>
                <a:ext cx="12192001" cy="2363955"/>
                <a:chOff x="-1" y="4448485"/>
                <a:chExt cx="12192001" cy="2363955"/>
              </a:xfrm>
            </p:grpSpPr>
            <p:sp>
              <p:nvSpPr>
                <p:cNvPr id="9" name="Диагональная полоса 2">
                  <a:extLst>
                    <a:ext uri="{FF2B5EF4-FFF2-40B4-BE49-F238E27FC236}">
                      <a16:creationId xmlns:a16="http://schemas.microsoft.com/office/drawing/2014/main" xmlns="" id="{0CA1106C-1DF1-445D-9AB5-EB1ADB6F12AC}"/>
                    </a:ext>
                  </a:extLst>
                </p:cNvPr>
                <p:cNvSpPr/>
                <p:nvPr/>
              </p:nvSpPr>
              <p:spPr>
                <a:xfrm>
                  <a:off x="-1" y="4448485"/>
                  <a:ext cx="12192001" cy="2182729"/>
                </a:xfrm>
                <a:custGeom>
                  <a:avLst/>
                  <a:gdLst>
                    <a:gd name="connsiteX0" fmla="*/ 0 w 11256493"/>
                    <a:gd name="connsiteY0" fmla="*/ 886577 h 1773154"/>
                    <a:gd name="connsiteX1" fmla="*/ 5628247 w 11256493"/>
                    <a:gd name="connsiteY1" fmla="*/ 0 h 1773154"/>
                    <a:gd name="connsiteX2" fmla="*/ 11256493 w 11256493"/>
                    <a:gd name="connsiteY2" fmla="*/ 0 h 1773154"/>
                    <a:gd name="connsiteX3" fmla="*/ 0 w 11256493"/>
                    <a:gd name="connsiteY3" fmla="*/ 1773154 h 1773154"/>
                    <a:gd name="connsiteX4" fmla="*/ 0 w 11256493"/>
                    <a:gd name="connsiteY4" fmla="*/ 886577 h 1773154"/>
                    <a:gd name="connsiteX0" fmla="*/ 0 w 11275543"/>
                    <a:gd name="connsiteY0" fmla="*/ 1110414 h 1996991"/>
                    <a:gd name="connsiteX1" fmla="*/ 5628247 w 11275543"/>
                    <a:gd name="connsiteY1" fmla="*/ 223837 h 1996991"/>
                    <a:gd name="connsiteX2" fmla="*/ 11275543 w 11275543"/>
                    <a:gd name="connsiteY2" fmla="*/ 0 h 1996991"/>
                    <a:gd name="connsiteX3" fmla="*/ 0 w 11275543"/>
                    <a:gd name="connsiteY3" fmla="*/ 1996991 h 1996991"/>
                    <a:gd name="connsiteX4" fmla="*/ 0 w 11275543"/>
                    <a:gd name="connsiteY4" fmla="*/ 1110414 h 1996991"/>
                    <a:gd name="connsiteX0" fmla="*/ 0 w 11275543"/>
                    <a:gd name="connsiteY0" fmla="*/ 1158039 h 2044616"/>
                    <a:gd name="connsiteX1" fmla="*/ 11252759 w 11275543"/>
                    <a:gd name="connsiteY1" fmla="*/ 0 h 2044616"/>
                    <a:gd name="connsiteX2" fmla="*/ 11275543 w 11275543"/>
                    <a:gd name="connsiteY2" fmla="*/ 47625 h 2044616"/>
                    <a:gd name="connsiteX3" fmla="*/ 0 w 11275543"/>
                    <a:gd name="connsiteY3" fmla="*/ 2044616 h 2044616"/>
                    <a:gd name="connsiteX4" fmla="*/ 0 w 11275543"/>
                    <a:gd name="connsiteY4" fmla="*/ 1158039 h 2044616"/>
                    <a:gd name="connsiteX0" fmla="*/ 952500 w 12228043"/>
                    <a:gd name="connsiteY0" fmla="*/ 1158039 h 1733466"/>
                    <a:gd name="connsiteX1" fmla="*/ 12205259 w 12228043"/>
                    <a:gd name="connsiteY1" fmla="*/ 0 h 1733466"/>
                    <a:gd name="connsiteX2" fmla="*/ 12228043 w 12228043"/>
                    <a:gd name="connsiteY2" fmla="*/ 47625 h 1733466"/>
                    <a:gd name="connsiteX3" fmla="*/ 0 w 12228043"/>
                    <a:gd name="connsiteY3" fmla="*/ 1733466 h 1733466"/>
                    <a:gd name="connsiteX4" fmla="*/ 952500 w 12228043"/>
                    <a:gd name="connsiteY4" fmla="*/ 1158039 h 1733466"/>
                    <a:gd name="connsiteX0" fmla="*/ 0 w 12228043"/>
                    <a:gd name="connsiteY0" fmla="*/ 1278689 h 1733466"/>
                    <a:gd name="connsiteX1" fmla="*/ 12205259 w 12228043"/>
                    <a:gd name="connsiteY1" fmla="*/ 0 h 1733466"/>
                    <a:gd name="connsiteX2" fmla="*/ 12228043 w 12228043"/>
                    <a:gd name="connsiteY2" fmla="*/ 47625 h 1733466"/>
                    <a:gd name="connsiteX3" fmla="*/ 0 w 12228043"/>
                    <a:gd name="connsiteY3" fmla="*/ 1733466 h 1733466"/>
                    <a:gd name="connsiteX4" fmla="*/ 0 w 12228043"/>
                    <a:gd name="connsiteY4" fmla="*/ 1278689 h 1733466"/>
                    <a:gd name="connsiteX0" fmla="*/ 0 w 12272493"/>
                    <a:gd name="connsiteY0" fmla="*/ 1278689 h 1733466"/>
                    <a:gd name="connsiteX1" fmla="*/ 12205259 w 12272493"/>
                    <a:gd name="connsiteY1" fmla="*/ 0 h 1733466"/>
                    <a:gd name="connsiteX2" fmla="*/ 12272493 w 12272493"/>
                    <a:gd name="connsiteY2" fmla="*/ 117475 h 1733466"/>
                    <a:gd name="connsiteX3" fmla="*/ 0 w 12272493"/>
                    <a:gd name="connsiteY3" fmla="*/ 1733466 h 1733466"/>
                    <a:gd name="connsiteX4" fmla="*/ 0 w 12272493"/>
                    <a:gd name="connsiteY4" fmla="*/ 1278689 h 1733466"/>
                    <a:gd name="connsiteX0" fmla="*/ 0 w 12272493"/>
                    <a:gd name="connsiteY0" fmla="*/ 1278689 h 1733466"/>
                    <a:gd name="connsiteX1" fmla="*/ 12205259 w 12272493"/>
                    <a:gd name="connsiteY1" fmla="*/ 0 h 1733466"/>
                    <a:gd name="connsiteX2" fmla="*/ 12272493 w 12272493"/>
                    <a:gd name="connsiteY2" fmla="*/ 117475 h 1733466"/>
                    <a:gd name="connsiteX3" fmla="*/ 0 w 12272493"/>
                    <a:gd name="connsiteY3" fmla="*/ 1733466 h 1733466"/>
                    <a:gd name="connsiteX4" fmla="*/ 0 w 12272493"/>
                    <a:gd name="connsiteY4" fmla="*/ 1278689 h 1733466"/>
                    <a:gd name="connsiteX0" fmla="*/ 0 w 12253443"/>
                    <a:gd name="connsiteY0" fmla="*/ 1278689 h 1733466"/>
                    <a:gd name="connsiteX1" fmla="*/ 12205259 w 12253443"/>
                    <a:gd name="connsiteY1" fmla="*/ 0 h 1733466"/>
                    <a:gd name="connsiteX2" fmla="*/ 12253443 w 12253443"/>
                    <a:gd name="connsiteY2" fmla="*/ 66675 h 1733466"/>
                    <a:gd name="connsiteX3" fmla="*/ 0 w 12253443"/>
                    <a:gd name="connsiteY3" fmla="*/ 1733466 h 1733466"/>
                    <a:gd name="connsiteX4" fmla="*/ 0 w 12253443"/>
                    <a:gd name="connsiteY4" fmla="*/ 1278689 h 1733466"/>
                    <a:gd name="connsiteX0" fmla="*/ 0 w 12253443"/>
                    <a:gd name="connsiteY0" fmla="*/ 1297739 h 1752516"/>
                    <a:gd name="connsiteX1" fmla="*/ 12205259 w 12253443"/>
                    <a:gd name="connsiteY1" fmla="*/ 0 h 1752516"/>
                    <a:gd name="connsiteX2" fmla="*/ 12253443 w 12253443"/>
                    <a:gd name="connsiteY2" fmla="*/ 85725 h 1752516"/>
                    <a:gd name="connsiteX3" fmla="*/ 0 w 12253443"/>
                    <a:gd name="connsiteY3" fmla="*/ 1752516 h 1752516"/>
                    <a:gd name="connsiteX4" fmla="*/ 0 w 12253443"/>
                    <a:gd name="connsiteY4" fmla="*/ 1297739 h 1752516"/>
                    <a:gd name="connsiteX0" fmla="*/ 0 w 12215343"/>
                    <a:gd name="connsiteY0" fmla="*/ 1297739 h 1752516"/>
                    <a:gd name="connsiteX1" fmla="*/ 12205259 w 12215343"/>
                    <a:gd name="connsiteY1" fmla="*/ 0 h 1752516"/>
                    <a:gd name="connsiteX2" fmla="*/ 12215343 w 12215343"/>
                    <a:gd name="connsiteY2" fmla="*/ 60325 h 1752516"/>
                    <a:gd name="connsiteX3" fmla="*/ 0 w 12215343"/>
                    <a:gd name="connsiteY3" fmla="*/ 1752516 h 1752516"/>
                    <a:gd name="connsiteX4" fmla="*/ 0 w 12215343"/>
                    <a:gd name="connsiteY4" fmla="*/ 1297739 h 1752516"/>
                    <a:gd name="connsiteX0" fmla="*/ 0 w 12215343"/>
                    <a:gd name="connsiteY0" fmla="*/ 1589839 h 2044616"/>
                    <a:gd name="connsiteX1" fmla="*/ 11748059 w 12215343"/>
                    <a:gd name="connsiteY1" fmla="*/ 0 h 2044616"/>
                    <a:gd name="connsiteX2" fmla="*/ 12215343 w 12215343"/>
                    <a:gd name="connsiteY2" fmla="*/ 352425 h 2044616"/>
                    <a:gd name="connsiteX3" fmla="*/ 0 w 12215343"/>
                    <a:gd name="connsiteY3" fmla="*/ 2044616 h 2044616"/>
                    <a:gd name="connsiteX4" fmla="*/ 0 w 12215343"/>
                    <a:gd name="connsiteY4" fmla="*/ 1589839 h 2044616"/>
                    <a:gd name="connsiteX0" fmla="*/ 0 w 11748059"/>
                    <a:gd name="connsiteY0" fmla="*/ 1589839 h 2044616"/>
                    <a:gd name="connsiteX1" fmla="*/ 11748059 w 11748059"/>
                    <a:gd name="connsiteY1" fmla="*/ 0 h 2044616"/>
                    <a:gd name="connsiteX2" fmla="*/ 11720043 w 11748059"/>
                    <a:gd name="connsiteY2" fmla="*/ 117475 h 2044616"/>
                    <a:gd name="connsiteX3" fmla="*/ 0 w 11748059"/>
                    <a:gd name="connsiteY3" fmla="*/ 2044616 h 2044616"/>
                    <a:gd name="connsiteX4" fmla="*/ 0 w 11748059"/>
                    <a:gd name="connsiteY4" fmla="*/ 1589839 h 2044616"/>
                    <a:gd name="connsiteX0" fmla="*/ 0 w 11720043"/>
                    <a:gd name="connsiteY0" fmla="*/ 1604127 h 2058904"/>
                    <a:gd name="connsiteX1" fmla="*/ 11719484 w 11720043"/>
                    <a:gd name="connsiteY1" fmla="*/ 0 h 2058904"/>
                    <a:gd name="connsiteX2" fmla="*/ 11720043 w 11720043"/>
                    <a:gd name="connsiteY2" fmla="*/ 131763 h 2058904"/>
                    <a:gd name="connsiteX3" fmla="*/ 0 w 11720043"/>
                    <a:gd name="connsiteY3" fmla="*/ 2058904 h 2058904"/>
                    <a:gd name="connsiteX4" fmla="*/ 0 w 11720043"/>
                    <a:gd name="connsiteY4" fmla="*/ 1604127 h 2058904"/>
                    <a:gd name="connsiteX0" fmla="*/ 0 w 11720043"/>
                    <a:gd name="connsiteY0" fmla="*/ 1604127 h 2058904"/>
                    <a:gd name="connsiteX1" fmla="*/ 11719484 w 11720043"/>
                    <a:gd name="connsiteY1" fmla="*/ 0 h 2058904"/>
                    <a:gd name="connsiteX2" fmla="*/ 11720043 w 11720043"/>
                    <a:gd name="connsiteY2" fmla="*/ 93663 h 2058904"/>
                    <a:gd name="connsiteX3" fmla="*/ 0 w 11720043"/>
                    <a:gd name="connsiteY3" fmla="*/ 2058904 h 2058904"/>
                    <a:gd name="connsiteX4" fmla="*/ 0 w 11720043"/>
                    <a:gd name="connsiteY4" fmla="*/ 1604127 h 2058904"/>
                    <a:gd name="connsiteX0" fmla="*/ 0 w 11719484"/>
                    <a:gd name="connsiteY0" fmla="*/ 1604127 h 2058904"/>
                    <a:gd name="connsiteX1" fmla="*/ 11719484 w 11719484"/>
                    <a:gd name="connsiteY1" fmla="*/ 0 h 2058904"/>
                    <a:gd name="connsiteX2" fmla="*/ 11677181 w 11719484"/>
                    <a:gd name="connsiteY2" fmla="*/ 69850 h 2058904"/>
                    <a:gd name="connsiteX3" fmla="*/ 0 w 11719484"/>
                    <a:gd name="connsiteY3" fmla="*/ 2058904 h 2058904"/>
                    <a:gd name="connsiteX4" fmla="*/ 0 w 11719484"/>
                    <a:gd name="connsiteY4" fmla="*/ 1604127 h 2058904"/>
                    <a:gd name="connsiteX0" fmla="*/ 0 w 11719484"/>
                    <a:gd name="connsiteY0" fmla="*/ 1604127 h 2058904"/>
                    <a:gd name="connsiteX1" fmla="*/ 11719484 w 11719484"/>
                    <a:gd name="connsiteY1" fmla="*/ 0 h 2058904"/>
                    <a:gd name="connsiteX2" fmla="*/ 11686706 w 11719484"/>
                    <a:gd name="connsiteY2" fmla="*/ 50800 h 2058904"/>
                    <a:gd name="connsiteX3" fmla="*/ 0 w 11719484"/>
                    <a:gd name="connsiteY3" fmla="*/ 2058904 h 2058904"/>
                    <a:gd name="connsiteX4" fmla="*/ 0 w 11719484"/>
                    <a:gd name="connsiteY4" fmla="*/ 1604127 h 2058904"/>
                    <a:gd name="connsiteX0" fmla="*/ 0 w 11705197"/>
                    <a:gd name="connsiteY0" fmla="*/ 1608889 h 2063666"/>
                    <a:gd name="connsiteX1" fmla="*/ 11705196 w 11705197"/>
                    <a:gd name="connsiteY1" fmla="*/ 0 h 2063666"/>
                    <a:gd name="connsiteX2" fmla="*/ 11686706 w 11705197"/>
                    <a:gd name="connsiteY2" fmla="*/ 55562 h 2063666"/>
                    <a:gd name="connsiteX3" fmla="*/ 0 w 11705197"/>
                    <a:gd name="connsiteY3" fmla="*/ 2063666 h 2063666"/>
                    <a:gd name="connsiteX4" fmla="*/ 0 w 11705197"/>
                    <a:gd name="connsiteY4" fmla="*/ 1608889 h 2063666"/>
                    <a:gd name="connsiteX0" fmla="*/ 0 w 11705756"/>
                    <a:gd name="connsiteY0" fmla="*/ 1608889 h 2063666"/>
                    <a:gd name="connsiteX1" fmla="*/ 11705196 w 11705756"/>
                    <a:gd name="connsiteY1" fmla="*/ 0 h 2063666"/>
                    <a:gd name="connsiteX2" fmla="*/ 11705756 w 11705756"/>
                    <a:gd name="connsiteY2" fmla="*/ 57943 h 2063666"/>
                    <a:gd name="connsiteX3" fmla="*/ 0 w 11705756"/>
                    <a:gd name="connsiteY3" fmla="*/ 2063666 h 2063666"/>
                    <a:gd name="connsiteX4" fmla="*/ 0 w 11705756"/>
                    <a:gd name="connsiteY4" fmla="*/ 1608889 h 2063666"/>
                    <a:gd name="connsiteX0" fmla="*/ 0 w 12212963"/>
                    <a:gd name="connsiteY0" fmla="*/ 1723189 h 2063666"/>
                    <a:gd name="connsiteX1" fmla="*/ 12212403 w 12212963"/>
                    <a:gd name="connsiteY1" fmla="*/ 0 h 2063666"/>
                    <a:gd name="connsiteX2" fmla="*/ 12212963 w 12212963"/>
                    <a:gd name="connsiteY2" fmla="*/ 57943 h 2063666"/>
                    <a:gd name="connsiteX3" fmla="*/ 507207 w 12212963"/>
                    <a:gd name="connsiteY3" fmla="*/ 2063666 h 2063666"/>
                    <a:gd name="connsiteX4" fmla="*/ 0 w 12212963"/>
                    <a:gd name="connsiteY4" fmla="*/ 1723189 h 2063666"/>
                    <a:gd name="connsiteX0" fmla="*/ 0 w 12212963"/>
                    <a:gd name="connsiteY0" fmla="*/ 1723189 h 2182729"/>
                    <a:gd name="connsiteX1" fmla="*/ 12212403 w 12212963"/>
                    <a:gd name="connsiteY1" fmla="*/ 0 h 2182729"/>
                    <a:gd name="connsiteX2" fmla="*/ 12212963 w 12212963"/>
                    <a:gd name="connsiteY2" fmla="*/ 57943 h 2182729"/>
                    <a:gd name="connsiteX3" fmla="*/ 1 w 12212963"/>
                    <a:gd name="connsiteY3" fmla="*/ 2182729 h 2182729"/>
                    <a:gd name="connsiteX4" fmla="*/ 0 w 12212963"/>
                    <a:gd name="connsiteY4" fmla="*/ 1723189 h 2182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212963" h="2182729">
                      <a:moveTo>
                        <a:pt x="0" y="1723189"/>
                      </a:moveTo>
                      <a:lnTo>
                        <a:pt x="12212403" y="0"/>
                      </a:lnTo>
                      <a:cubicBezTo>
                        <a:pt x="12212589" y="43921"/>
                        <a:pt x="12212777" y="14022"/>
                        <a:pt x="12212963" y="57943"/>
                      </a:cubicBezTo>
                      <a:lnTo>
                        <a:pt x="1" y="2182729"/>
                      </a:lnTo>
                      <a:cubicBezTo>
                        <a:pt x="1" y="2029549"/>
                        <a:pt x="0" y="1876369"/>
                        <a:pt x="0" y="1723189"/>
                      </a:cubicBezTo>
                      <a:close/>
                    </a:path>
                  </a:pathLst>
                </a:cu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" name="Равнобедренный треугольник 5">
                  <a:extLst>
                    <a:ext uri="{FF2B5EF4-FFF2-40B4-BE49-F238E27FC236}">
                      <a16:creationId xmlns:a16="http://schemas.microsoft.com/office/drawing/2014/main" xmlns="" id="{B4A4E755-0632-43F6-92BF-6F8202F371F4}"/>
                    </a:ext>
                  </a:extLst>
                </p:cNvPr>
                <p:cNvSpPr/>
                <p:nvPr/>
              </p:nvSpPr>
              <p:spPr>
                <a:xfrm>
                  <a:off x="2184321" y="4551132"/>
                  <a:ext cx="9840189" cy="2261308"/>
                </a:xfrm>
                <a:custGeom>
                  <a:avLst/>
                  <a:gdLst>
                    <a:gd name="connsiteX0" fmla="*/ 0 w 5200650"/>
                    <a:gd name="connsiteY0" fmla="*/ 595121 h 595121"/>
                    <a:gd name="connsiteX1" fmla="*/ 2600325 w 5200650"/>
                    <a:gd name="connsiteY1" fmla="*/ 0 h 595121"/>
                    <a:gd name="connsiteX2" fmla="*/ 5200650 w 5200650"/>
                    <a:gd name="connsiteY2" fmla="*/ 595121 h 595121"/>
                    <a:gd name="connsiteX3" fmla="*/ 0 w 5200650"/>
                    <a:gd name="connsiteY3" fmla="*/ 595121 h 595121"/>
                    <a:gd name="connsiteX0" fmla="*/ 0 w 9915525"/>
                    <a:gd name="connsiteY0" fmla="*/ 2277871 h 2277871"/>
                    <a:gd name="connsiteX1" fmla="*/ 9915525 w 9915525"/>
                    <a:gd name="connsiteY1" fmla="*/ 0 h 2277871"/>
                    <a:gd name="connsiteX2" fmla="*/ 5200650 w 9915525"/>
                    <a:gd name="connsiteY2" fmla="*/ 2277871 h 2277871"/>
                    <a:gd name="connsiteX3" fmla="*/ 0 w 9915525"/>
                    <a:gd name="connsiteY3" fmla="*/ 2277871 h 2277871"/>
                    <a:gd name="connsiteX0" fmla="*/ 0 w 9915525"/>
                    <a:gd name="connsiteY0" fmla="*/ 2277871 h 2277871"/>
                    <a:gd name="connsiteX1" fmla="*/ 9915525 w 9915525"/>
                    <a:gd name="connsiteY1" fmla="*/ 0 h 2277871"/>
                    <a:gd name="connsiteX2" fmla="*/ 9848850 w 9915525"/>
                    <a:gd name="connsiteY2" fmla="*/ 2271521 h 2277871"/>
                    <a:gd name="connsiteX3" fmla="*/ 0 w 9915525"/>
                    <a:gd name="connsiteY3" fmla="*/ 2277871 h 2277871"/>
                    <a:gd name="connsiteX0" fmla="*/ 0 w 9875043"/>
                    <a:gd name="connsiteY0" fmla="*/ 2270727 h 2270727"/>
                    <a:gd name="connsiteX1" fmla="*/ 9875043 w 9875043"/>
                    <a:gd name="connsiteY1" fmla="*/ 0 h 2270727"/>
                    <a:gd name="connsiteX2" fmla="*/ 9848850 w 9875043"/>
                    <a:gd name="connsiteY2" fmla="*/ 2264377 h 2270727"/>
                    <a:gd name="connsiteX3" fmla="*/ 0 w 9875043"/>
                    <a:gd name="connsiteY3" fmla="*/ 2270727 h 2270727"/>
                    <a:gd name="connsiteX0" fmla="*/ 0 w 9875043"/>
                    <a:gd name="connsiteY0" fmla="*/ 2270727 h 2270727"/>
                    <a:gd name="connsiteX1" fmla="*/ 9875043 w 9875043"/>
                    <a:gd name="connsiteY1" fmla="*/ 0 h 2270727"/>
                    <a:gd name="connsiteX2" fmla="*/ 9865519 w 9875043"/>
                    <a:gd name="connsiteY2" fmla="*/ 2259614 h 2270727"/>
                    <a:gd name="connsiteX3" fmla="*/ 0 w 9875043"/>
                    <a:gd name="connsiteY3" fmla="*/ 2270727 h 2270727"/>
                    <a:gd name="connsiteX0" fmla="*/ 0 w 9875043"/>
                    <a:gd name="connsiteY0" fmla="*/ 2270727 h 2273902"/>
                    <a:gd name="connsiteX1" fmla="*/ 9875043 w 9875043"/>
                    <a:gd name="connsiteY1" fmla="*/ 0 h 2273902"/>
                    <a:gd name="connsiteX2" fmla="*/ 9855994 w 9875043"/>
                    <a:gd name="connsiteY2" fmla="*/ 2273902 h 2273902"/>
                    <a:gd name="connsiteX3" fmla="*/ 0 w 9875043"/>
                    <a:gd name="connsiteY3" fmla="*/ 2270727 h 22739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875043" h="2273902">
                      <a:moveTo>
                        <a:pt x="0" y="2270727"/>
                      </a:moveTo>
                      <a:lnTo>
                        <a:pt x="9875043" y="0"/>
                      </a:lnTo>
                      <a:cubicBezTo>
                        <a:pt x="9871868" y="753205"/>
                        <a:pt x="9859169" y="1520697"/>
                        <a:pt x="9855994" y="2273902"/>
                      </a:cubicBezTo>
                      <a:lnTo>
                        <a:pt x="0" y="2270727"/>
                      </a:lnTo>
                      <a:close/>
                    </a:path>
                  </a:pathLst>
                </a:cu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ru-RU" dirty="0"/>
                </a:p>
                <a:p>
                  <a:pPr algn="r"/>
                  <a:endParaRPr lang="ru-RU" dirty="0"/>
                </a:p>
                <a:p>
                  <a:pPr algn="r"/>
                  <a:endParaRPr lang="ru-RU" dirty="0"/>
                </a:p>
                <a:p>
                  <a:pPr algn="r"/>
                  <a:endParaRPr lang="ru-RU" dirty="0"/>
                </a:p>
                <a:p>
                  <a:pPr algn="r"/>
                  <a:endParaRPr lang="ru-RU" dirty="0"/>
                </a:p>
                <a:p>
                  <a:pPr algn="r"/>
                  <a:endParaRPr lang="ru-RU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xmlns="" val="387141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72315" cy="6836662"/>
            <a:chOff x="0" y="0"/>
            <a:chExt cx="12172315" cy="6836662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72188" cy="909827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19811"/>
              <a:ext cx="12172315" cy="6816725"/>
            </a:xfrm>
            <a:custGeom>
              <a:avLst/>
              <a:gdLst/>
              <a:ahLst/>
              <a:cxnLst/>
              <a:rect l="l" t="t" r="r" b="b"/>
              <a:pathLst>
                <a:path w="12172315" h="6816725">
                  <a:moveTo>
                    <a:pt x="0" y="6816344"/>
                  </a:moveTo>
                  <a:lnTo>
                    <a:pt x="12172061" y="6816344"/>
                  </a:lnTo>
                  <a:lnTo>
                    <a:pt x="12172061" y="0"/>
                  </a:lnTo>
                  <a:lnTo>
                    <a:pt x="0" y="0"/>
                  </a:lnTo>
                  <a:lnTo>
                    <a:pt x="0" y="6816344"/>
                  </a:lnTo>
                  <a:close/>
                </a:path>
              </a:pathLst>
            </a:custGeom>
            <a:ln w="3175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6675118"/>
              <a:ext cx="12172188" cy="161544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5907404" y="190880"/>
            <a:ext cx="48177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Конструктор</a:t>
            </a:r>
            <a:r>
              <a:rPr spc="-85" dirty="0"/>
              <a:t> </a:t>
            </a:r>
            <a:r>
              <a:rPr dirty="0"/>
              <a:t>рабочих</a:t>
            </a:r>
            <a:r>
              <a:rPr spc="-125" dirty="0"/>
              <a:t> </a:t>
            </a:r>
            <a:r>
              <a:rPr spc="-10" dirty="0"/>
              <a:t>программ</a:t>
            </a:r>
          </a:p>
        </p:txBody>
      </p:sp>
      <p:grpSp>
        <p:nvGrpSpPr>
          <p:cNvPr id="11" name="object 11"/>
          <p:cNvGrpSpPr/>
          <p:nvPr/>
        </p:nvGrpSpPr>
        <p:grpSpPr>
          <a:xfrm>
            <a:off x="239268" y="1107947"/>
            <a:ext cx="11324844" cy="4963669"/>
            <a:chOff x="239268" y="1107947"/>
            <a:chExt cx="11324844" cy="4963669"/>
          </a:xfrm>
        </p:grpSpPr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9268" y="1107947"/>
              <a:ext cx="6836664" cy="4631436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793736" y="1972056"/>
              <a:ext cx="3770376" cy="4099560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417677" y="5852566"/>
            <a:ext cx="6010910" cy="567055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582420" marR="5080" indent="-1570355">
              <a:lnSpc>
                <a:spcPts val="2100"/>
              </a:lnSpc>
              <a:spcBef>
                <a:spcPts val="220"/>
              </a:spcBef>
            </a:pP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Для</a:t>
            </a:r>
            <a:r>
              <a:rPr sz="1800" b="1" spc="-10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b="1" spc="-20" dirty="0">
                <a:solidFill>
                  <a:srgbClr val="FF0000"/>
                </a:solidFill>
                <a:latin typeface="Arial"/>
                <a:cs typeface="Arial"/>
              </a:rPr>
              <a:t>использования</a:t>
            </a:r>
            <a:r>
              <a:rPr sz="1800" b="1" spc="-9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конструктора</a:t>
            </a:r>
            <a:r>
              <a:rPr sz="1800" b="1" spc="-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рабочих</a:t>
            </a:r>
            <a:r>
              <a:rPr sz="1800" b="1" spc="-6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программ </a:t>
            </a:r>
            <a:r>
              <a:rPr sz="1800" b="1" spc="-30" dirty="0">
                <a:solidFill>
                  <a:srgbClr val="FF0000"/>
                </a:solidFill>
                <a:latin typeface="Arial"/>
                <a:cs typeface="Arial"/>
              </a:rPr>
              <a:t>необходима</a:t>
            </a:r>
            <a:r>
              <a:rPr sz="1800" b="1" spc="-3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авторизация</a:t>
            </a:r>
            <a:endParaRPr sz="18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850251" y="1193038"/>
            <a:ext cx="3516629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Шаг</a:t>
            </a:r>
            <a:r>
              <a:rPr sz="2000" b="1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1.</a:t>
            </a:r>
            <a:r>
              <a:rPr sz="2000" b="1" spc="-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spc="-20" dirty="0">
                <a:solidFill>
                  <a:srgbClr val="001F5F"/>
                </a:solidFill>
                <a:latin typeface="Arial"/>
                <a:cs typeface="Arial"/>
              </a:rPr>
              <a:t>Регистрация</a:t>
            </a:r>
            <a:r>
              <a:rPr sz="2000" b="1" spc="-5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учителя</a:t>
            </a:r>
            <a:endParaRPr sz="2000">
              <a:latin typeface="Arial"/>
              <a:cs typeface="Arial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733800" y="3200400"/>
            <a:ext cx="32004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72315" cy="6836662"/>
            <a:chOff x="0" y="0"/>
            <a:chExt cx="12172315" cy="6836662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72188" cy="909827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19811"/>
              <a:ext cx="12172315" cy="6816725"/>
            </a:xfrm>
            <a:custGeom>
              <a:avLst/>
              <a:gdLst/>
              <a:ahLst/>
              <a:cxnLst/>
              <a:rect l="l" t="t" r="r" b="b"/>
              <a:pathLst>
                <a:path w="12172315" h="6816725">
                  <a:moveTo>
                    <a:pt x="0" y="6816344"/>
                  </a:moveTo>
                  <a:lnTo>
                    <a:pt x="12172061" y="6816344"/>
                  </a:lnTo>
                  <a:lnTo>
                    <a:pt x="12172061" y="0"/>
                  </a:lnTo>
                  <a:lnTo>
                    <a:pt x="0" y="0"/>
                  </a:lnTo>
                  <a:lnTo>
                    <a:pt x="0" y="6816344"/>
                  </a:lnTo>
                  <a:close/>
                </a:path>
              </a:pathLst>
            </a:custGeom>
            <a:ln w="3175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6675118"/>
              <a:ext cx="12172188" cy="161544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56944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Конструктор</a:t>
            </a:r>
            <a:r>
              <a:rPr spc="-90" dirty="0"/>
              <a:t> </a:t>
            </a:r>
            <a:r>
              <a:rPr dirty="0"/>
              <a:t>рабочих</a:t>
            </a:r>
            <a:r>
              <a:rPr spc="-125" dirty="0"/>
              <a:t> </a:t>
            </a:r>
            <a:r>
              <a:rPr spc="-10" dirty="0"/>
              <a:t>программ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945286" y="1403426"/>
            <a:ext cx="1661795" cy="8528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ts val="2155"/>
              </a:lnSpc>
              <a:spcBef>
                <a:spcPts val="105"/>
              </a:spcBef>
            </a:pP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Шаг</a:t>
            </a:r>
            <a:r>
              <a:rPr sz="2000" b="1" spc="-8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spc="-25" dirty="0">
                <a:solidFill>
                  <a:srgbClr val="001F5F"/>
                </a:solidFill>
                <a:latin typeface="Arial"/>
                <a:cs typeface="Arial"/>
              </a:rPr>
              <a:t>2.</a:t>
            </a:r>
            <a:endParaRPr sz="2000">
              <a:latin typeface="Arial"/>
              <a:cs typeface="Arial"/>
            </a:endParaRPr>
          </a:p>
          <a:p>
            <a:pPr algn="ctr">
              <a:lnSpc>
                <a:spcPts val="2055"/>
              </a:lnSpc>
            </a:pP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Авторизация</a:t>
            </a:r>
            <a:endParaRPr sz="2000">
              <a:latin typeface="Arial"/>
              <a:cs typeface="Arial"/>
            </a:endParaRPr>
          </a:p>
          <a:p>
            <a:pPr marL="67310" algn="ctr">
              <a:lnSpc>
                <a:spcPts val="2300"/>
              </a:lnSpc>
            </a:pP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на</a:t>
            </a:r>
            <a:r>
              <a:rPr sz="2000" b="1" spc="-5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портале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854963" y="926591"/>
            <a:ext cx="10659110" cy="5607050"/>
            <a:chOff x="854963" y="926591"/>
            <a:chExt cx="10659110" cy="5607050"/>
          </a:xfrm>
        </p:grpSpPr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794759" y="926591"/>
              <a:ext cx="2781299" cy="2180843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54963" y="3377184"/>
              <a:ext cx="10658856" cy="3156204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2897124" y="1624583"/>
              <a:ext cx="643255" cy="516890"/>
            </a:xfrm>
            <a:custGeom>
              <a:avLst/>
              <a:gdLst/>
              <a:ahLst/>
              <a:cxnLst/>
              <a:rect l="l" t="t" r="r" b="b"/>
              <a:pathLst>
                <a:path w="643254" h="516889">
                  <a:moveTo>
                    <a:pt x="384683" y="0"/>
                  </a:moveTo>
                  <a:lnTo>
                    <a:pt x="384683" y="129031"/>
                  </a:lnTo>
                  <a:lnTo>
                    <a:pt x="0" y="129031"/>
                  </a:lnTo>
                  <a:lnTo>
                    <a:pt x="0" y="387223"/>
                  </a:lnTo>
                  <a:lnTo>
                    <a:pt x="384683" y="387223"/>
                  </a:lnTo>
                  <a:lnTo>
                    <a:pt x="384683" y="516381"/>
                  </a:lnTo>
                  <a:lnTo>
                    <a:pt x="643001" y="258190"/>
                  </a:lnTo>
                  <a:lnTo>
                    <a:pt x="384683" y="0"/>
                  </a:lnTo>
                  <a:close/>
                </a:path>
              </a:pathLst>
            </a:custGeom>
            <a:solidFill>
              <a:srgbClr val="5B9B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897124" y="1624583"/>
              <a:ext cx="643255" cy="516890"/>
            </a:xfrm>
            <a:custGeom>
              <a:avLst/>
              <a:gdLst/>
              <a:ahLst/>
              <a:cxnLst/>
              <a:rect l="l" t="t" r="r" b="b"/>
              <a:pathLst>
                <a:path w="643254" h="516889">
                  <a:moveTo>
                    <a:pt x="384683" y="516381"/>
                  </a:moveTo>
                  <a:lnTo>
                    <a:pt x="384683" y="387223"/>
                  </a:lnTo>
                  <a:lnTo>
                    <a:pt x="0" y="387223"/>
                  </a:lnTo>
                  <a:lnTo>
                    <a:pt x="0" y="129031"/>
                  </a:lnTo>
                  <a:lnTo>
                    <a:pt x="384683" y="129031"/>
                  </a:lnTo>
                  <a:lnTo>
                    <a:pt x="384683" y="0"/>
                  </a:lnTo>
                  <a:lnTo>
                    <a:pt x="643001" y="258190"/>
                  </a:lnTo>
                  <a:lnTo>
                    <a:pt x="384683" y="516381"/>
                  </a:lnTo>
                  <a:close/>
                </a:path>
              </a:pathLst>
            </a:custGeom>
            <a:ln w="12192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9473183" y="2520695"/>
              <a:ext cx="516890" cy="643255"/>
            </a:xfrm>
            <a:custGeom>
              <a:avLst/>
              <a:gdLst/>
              <a:ahLst/>
              <a:cxnLst/>
              <a:rect l="l" t="t" r="r" b="b"/>
              <a:pathLst>
                <a:path w="516890" h="643255">
                  <a:moveTo>
                    <a:pt x="387223" y="0"/>
                  </a:moveTo>
                  <a:lnTo>
                    <a:pt x="129032" y="0"/>
                  </a:lnTo>
                  <a:lnTo>
                    <a:pt x="129032" y="384682"/>
                  </a:lnTo>
                  <a:lnTo>
                    <a:pt x="0" y="384682"/>
                  </a:lnTo>
                  <a:lnTo>
                    <a:pt x="258191" y="643001"/>
                  </a:lnTo>
                  <a:lnTo>
                    <a:pt x="516382" y="384682"/>
                  </a:lnTo>
                  <a:lnTo>
                    <a:pt x="387223" y="384682"/>
                  </a:lnTo>
                  <a:lnTo>
                    <a:pt x="387223" y="0"/>
                  </a:lnTo>
                  <a:close/>
                </a:path>
              </a:pathLst>
            </a:custGeom>
            <a:solidFill>
              <a:srgbClr val="5B9B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9473183" y="2520695"/>
              <a:ext cx="516890" cy="643255"/>
            </a:xfrm>
            <a:custGeom>
              <a:avLst/>
              <a:gdLst/>
              <a:ahLst/>
              <a:cxnLst/>
              <a:rect l="l" t="t" r="r" b="b"/>
              <a:pathLst>
                <a:path w="516890" h="643255">
                  <a:moveTo>
                    <a:pt x="0" y="384682"/>
                  </a:moveTo>
                  <a:lnTo>
                    <a:pt x="129032" y="384682"/>
                  </a:lnTo>
                  <a:lnTo>
                    <a:pt x="129032" y="0"/>
                  </a:lnTo>
                  <a:lnTo>
                    <a:pt x="387223" y="0"/>
                  </a:lnTo>
                  <a:lnTo>
                    <a:pt x="387223" y="384682"/>
                  </a:lnTo>
                  <a:lnTo>
                    <a:pt x="516382" y="384682"/>
                  </a:lnTo>
                  <a:lnTo>
                    <a:pt x="258191" y="643001"/>
                  </a:lnTo>
                  <a:lnTo>
                    <a:pt x="0" y="384682"/>
                  </a:lnTo>
                  <a:close/>
                </a:path>
              </a:pathLst>
            </a:custGeom>
            <a:ln w="12192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7511542" y="1410411"/>
            <a:ext cx="4252595" cy="8451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ts val="2265"/>
              </a:lnSpc>
              <a:spcBef>
                <a:spcPts val="105"/>
              </a:spcBef>
            </a:pP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Шаг</a:t>
            </a:r>
            <a:r>
              <a:rPr sz="2000" b="1" spc="-8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spc="-25" dirty="0">
                <a:solidFill>
                  <a:srgbClr val="001F5F"/>
                </a:solidFill>
                <a:latin typeface="Arial"/>
                <a:cs typeface="Arial"/>
              </a:rPr>
              <a:t>3.</a:t>
            </a:r>
            <a:endParaRPr sz="2000">
              <a:latin typeface="Arial"/>
              <a:cs typeface="Arial"/>
            </a:endParaRPr>
          </a:p>
          <a:p>
            <a:pPr marL="12700" marR="5080" indent="5080" algn="ctr">
              <a:lnSpc>
                <a:spcPct val="80000"/>
              </a:lnSpc>
              <a:spcBef>
                <a:spcPts val="345"/>
              </a:spcBef>
            </a:pP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Выбор</a:t>
            </a:r>
            <a:r>
              <a:rPr sz="2000" b="1" spc="-6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учебного</a:t>
            </a:r>
            <a:r>
              <a:rPr sz="2000" b="1" spc="-4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предмета</a:t>
            </a:r>
            <a:r>
              <a:rPr sz="2000" b="1" spc="-7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spc="-25" dirty="0">
                <a:solidFill>
                  <a:srgbClr val="001F5F"/>
                </a:solidFill>
                <a:latin typeface="Arial"/>
                <a:cs typeface="Arial"/>
              </a:rPr>
              <a:t>для составления</a:t>
            </a:r>
            <a:r>
              <a:rPr sz="2000" b="1" spc="-5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рабочей</a:t>
            </a:r>
            <a:r>
              <a:rPr sz="2000" b="1" spc="-9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программы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72315" cy="6836662"/>
            <a:chOff x="0" y="0"/>
            <a:chExt cx="12172315" cy="6836662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72188" cy="909827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19811"/>
              <a:ext cx="12172315" cy="6816725"/>
            </a:xfrm>
            <a:custGeom>
              <a:avLst/>
              <a:gdLst/>
              <a:ahLst/>
              <a:cxnLst/>
              <a:rect l="l" t="t" r="r" b="b"/>
              <a:pathLst>
                <a:path w="12172315" h="6816725">
                  <a:moveTo>
                    <a:pt x="0" y="6816344"/>
                  </a:moveTo>
                  <a:lnTo>
                    <a:pt x="12172061" y="6816344"/>
                  </a:lnTo>
                  <a:lnTo>
                    <a:pt x="12172061" y="0"/>
                  </a:lnTo>
                  <a:lnTo>
                    <a:pt x="0" y="0"/>
                  </a:lnTo>
                  <a:lnTo>
                    <a:pt x="0" y="6816344"/>
                  </a:lnTo>
                  <a:close/>
                </a:path>
              </a:pathLst>
            </a:custGeom>
            <a:ln w="3175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6675118"/>
              <a:ext cx="12172188" cy="161544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56944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Конструктор</a:t>
            </a:r>
            <a:r>
              <a:rPr spc="-90" dirty="0"/>
              <a:t> </a:t>
            </a:r>
            <a:r>
              <a:rPr dirty="0"/>
              <a:t>рабочих</a:t>
            </a:r>
            <a:r>
              <a:rPr spc="-125" dirty="0"/>
              <a:t> </a:t>
            </a:r>
            <a:r>
              <a:rPr spc="-10" dirty="0"/>
              <a:t>программ</a:t>
            </a:r>
          </a:p>
        </p:txBody>
      </p:sp>
      <p:grpSp>
        <p:nvGrpSpPr>
          <p:cNvPr id="11" name="object 11"/>
          <p:cNvGrpSpPr/>
          <p:nvPr/>
        </p:nvGrpSpPr>
        <p:grpSpPr>
          <a:xfrm>
            <a:off x="2191511" y="1062227"/>
            <a:ext cx="8681085" cy="5541010"/>
            <a:chOff x="2191511" y="1062227"/>
            <a:chExt cx="8681085" cy="5541010"/>
          </a:xfrm>
        </p:grpSpPr>
        <p:sp>
          <p:nvSpPr>
            <p:cNvPr id="12" name="object 12"/>
            <p:cNvSpPr/>
            <p:nvPr/>
          </p:nvSpPr>
          <p:spPr>
            <a:xfrm>
              <a:off x="4101083" y="2141219"/>
              <a:ext cx="643255" cy="516890"/>
            </a:xfrm>
            <a:custGeom>
              <a:avLst/>
              <a:gdLst/>
              <a:ahLst/>
              <a:cxnLst/>
              <a:rect l="l" t="t" r="r" b="b"/>
              <a:pathLst>
                <a:path w="643254" h="516889">
                  <a:moveTo>
                    <a:pt x="384682" y="0"/>
                  </a:moveTo>
                  <a:lnTo>
                    <a:pt x="384682" y="129031"/>
                  </a:lnTo>
                  <a:lnTo>
                    <a:pt x="0" y="129031"/>
                  </a:lnTo>
                  <a:lnTo>
                    <a:pt x="0" y="387222"/>
                  </a:lnTo>
                  <a:lnTo>
                    <a:pt x="384682" y="387222"/>
                  </a:lnTo>
                  <a:lnTo>
                    <a:pt x="384682" y="516381"/>
                  </a:lnTo>
                  <a:lnTo>
                    <a:pt x="643001" y="258190"/>
                  </a:lnTo>
                  <a:lnTo>
                    <a:pt x="384682" y="0"/>
                  </a:lnTo>
                  <a:close/>
                </a:path>
              </a:pathLst>
            </a:custGeom>
            <a:solidFill>
              <a:srgbClr val="5B9B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101083" y="2141219"/>
              <a:ext cx="643255" cy="516890"/>
            </a:xfrm>
            <a:custGeom>
              <a:avLst/>
              <a:gdLst/>
              <a:ahLst/>
              <a:cxnLst/>
              <a:rect l="l" t="t" r="r" b="b"/>
              <a:pathLst>
                <a:path w="643254" h="516889">
                  <a:moveTo>
                    <a:pt x="384682" y="516381"/>
                  </a:moveTo>
                  <a:lnTo>
                    <a:pt x="384682" y="387222"/>
                  </a:lnTo>
                  <a:lnTo>
                    <a:pt x="0" y="387222"/>
                  </a:lnTo>
                  <a:lnTo>
                    <a:pt x="0" y="129031"/>
                  </a:lnTo>
                  <a:lnTo>
                    <a:pt x="384682" y="129031"/>
                  </a:lnTo>
                  <a:lnTo>
                    <a:pt x="384682" y="0"/>
                  </a:lnTo>
                  <a:lnTo>
                    <a:pt x="643001" y="258190"/>
                  </a:lnTo>
                  <a:lnTo>
                    <a:pt x="384682" y="516381"/>
                  </a:lnTo>
                </a:path>
              </a:pathLst>
            </a:custGeom>
            <a:ln w="12192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9473183" y="2520695"/>
              <a:ext cx="516890" cy="643255"/>
            </a:xfrm>
            <a:custGeom>
              <a:avLst/>
              <a:gdLst/>
              <a:ahLst/>
              <a:cxnLst/>
              <a:rect l="l" t="t" r="r" b="b"/>
              <a:pathLst>
                <a:path w="516890" h="643255">
                  <a:moveTo>
                    <a:pt x="387223" y="0"/>
                  </a:moveTo>
                  <a:lnTo>
                    <a:pt x="129032" y="0"/>
                  </a:lnTo>
                  <a:lnTo>
                    <a:pt x="129032" y="384682"/>
                  </a:lnTo>
                  <a:lnTo>
                    <a:pt x="0" y="384682"/>
                  </a:lnTo>
                  <a:lnTo>
                    <a:pt x="258191" y="643001"/>
                  </a:lnTo>
                  <a:lnTo>
                    <a:pt x="516382" y="384682"/>
                  </a:lnTo>
                  <a:lnTo>
                    <a:pt x="387223" y="384682"/>
                  </a:lnTo>
                  <a:lnTo>
                    <a:pt x="387223" y="0"/>
                  </a:lnTo>
                  <a:close/>
                </a:path>
              </a:pathLst>
            </a:custGeom>
            <a:solidFill>
              <a:srgbClr val="5B9B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473183" y="2520695"/>
              <a:ext cx="516890" cy="643255"/>
            </a:xfrm>
            <a:custGeom>
              <a:avLst/>
              <a:gdLst/>
              <a:ahLst/>
              <a:cxnLst/>
              <a:rect l="l" t="t" r="r" b="b"/>
              <a:pathLst>
                <a:path w="516890" h="643255">
                  <a:moveTo>
                    <a:pt x="0" y="384682"/>
                  </a:moveTo>
                  <a:lnTo>
                    <a:pt x="129032" y="384682"/>
                  </a:lnTo>
                  <a:lnTo>
                    <a:pt x="129032" y="0"/>
                  </a:lnTo>
                  <a:lnTo>
                    <a:pt x="387223" y="0"/>
                  </a:lnTo>
                  <a:lnTo>
                    <a:pt x="387223" y="384682"/>
                  </a:lnTo>
                  <a:lnTo>
                    <a:pt x="516382" y="384682"/>
                  </a:lnTo>
                  <a:lnTo>
                    <a:pt x="258191" y="643001"/>
                  </a:lnTo>
                  <a:lnTo>
                    <a:pt x="0" y="384682"/>
                  </a:lnTo>
                  <a:close/>
                </a:path>
              </a:pathLst>
            </a:custGeom>
            <a:ln w="12192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1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52060" y="1062227"/>
              <a:ext cx="5820155" cy="5524500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2205227" y="3432048"/>
              <a:ext cx="5400675" cy="3155950"/>
            </a:xfrm>
            <a:custGeom>
              <a:avLst/>
              <a:gdLst/>
              <a:ahLst/>
              <a:cxnLst/>
              <a:rect l="l" t="t" r="r" b="b"/>
              <a:pathLst>
                <a:path w="5400675" h="3155950">
                  <a:moveTo>
                    <a:pt x="5400675" y="0"/>
                  </a:moveTo>
                  <a:lnTo>
                    <a:pt x="2119884" y="1743075"/>
                  </a:lnTo>
                  <a:lnTo>
                    <a:pt x="0" y="1743075"/>
                  </a:lnTo>
                  <a:lnTo>
                    <a:pt x="0" y="3155696"/>
                  </a:lnTo>
                  <a:lnTo>
                    <a:pt x="3634105" y="3155696"/>
                  </a:lnTo>
                  <a:lnTo>
                    <a:pt x="3634105" y="1743075"/>
                  </a:lnTo>
                  <a:lnTo>
                    <a:pt x="3028442" y="1743075"/>
                  </a:lnTo>
                  <a:lnTo>
                    <a:pt x="54006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205989" y="3432810"/>
              <a:ext cx="5400675" cy="3155950"/>
            </a:xfrm>
            <a:custGeom>
              <a:avLst/>
              <a:gdLst/>
              <a:ahLst/>
              <a:cxnLst/>
              <a:rect l="l" t="t" r="r" b="b"/>
              <a:pathLst>
                <a:path w="5400675" h="3155950">
                  <a:moveTo>
                    <a:pt x="0" y="1743075"/>
                  </a:moveTo>
                  <a:lnTo>
                    <a:pt x="2119884" y="1743075"/>
                  </a:lnTo>
                  <a:lnTo>
                    <a:pt x="5400675" y="0"/>
                  </a:lnTo>
                  <a:lnTo>
                    <a:pt x="3028442" y="1743075"/>
                  </a:lnTo>
                  <a:lnTo>
                    <a:pt x="3634105" y="1743075"/>
                  </a:lnTo>
                  <a:lnTo>
                    <a:pt x="3634105" y="1978533"/>
                  </a:lnTo>
                  <a:lnTo>
                    <a:pt x="3634105" y="2331694"/>
                  </a:lnTo>
                  <a:lnTo>
                    <a:pt x="3634105" y="3155696"/>
                  </a:lnTo>
                  <a:lnTo>
                    <a:pt x="3028442" y="3155696"/>
                  </a:lnTo>
                  <a:lnTo>
                    <a:pt x="2119884" y="3155696"/>
                  </a:lnTo>
                  <a:lnTo>
                    <a:pt x="0" y="3155696"/>
                  </a:lnTo>
                  <a:lnTo>
                    <a:pt x="0" y="2331694"/>
                  </a:lnTo>
                  <a:lnTo>
                    <a:pt x="0" y="1978533"/>
                  </a:lnTo>
                  <a:lnTo>
                    <a:pt x="0" y="1743075"/>
                  </a:lnTo>
                  <a:close/>
                </a:path>
              </a:pathLst>
            </a:custGeom>
            <a:ln w="28956">
              <a:solidFill>
                <a:srgbClr val="5B9BD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530148" y="1298828"/>
            <a:ext cx="5085080" cy="50393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1395095" algn="ctr">
              <a:lnSpc>
                <a:spcPts val="2300"/>
              </a:lnSpc>
              <a:spcBef>
                <a:spcPts val="105"/>
              </a:spcBef>
            </a:pP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Шаг</a:t>
            </a:r>
            <a:r>
              <a:rPr sz="2000" b="1" spc="-7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spc="-25" dirty="0">
                <a:solidFill>
                  <a:srgbClr val="001F5F"/>
                </a:solidFill>
                <a:latin typeface="Arial"/>
                <a:cs typeface="Arial"/>
              </a:rPr>
              <a:t>4.</a:t>
            </a:r>
            <a:endParaRPr sz="2000">
              <a:latin typeface="Arial"/>
              <a:cs typeface="Arial"/>
            </a:endParaRPr>
          </a:p>
          <a:p>
            <a:pPr marL="940435" marR="2336165" indent="-1270" algn="ctr">
              <a:lnSpc>
                <a:spcPct val="91800"/>
              </a:lnSpc>
              <a:spcBef>
                <a:spcPts val="90"/>
              </a:spcBef>
            </a:pP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Заполнение </a:t>
            </a:r>
            <a:r>
              <a:rPr sz="2000" b="1" spc="-25" dirty="0">
                <a:solidFill>
                  <a:srgbClr val="001F5F"/>
                </a:solidFill>
                <a:latin typeface="Arial"/>
                <a:cs typeface="Arial"/>
              </a:rPr>
              <a:t>обязательных 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полей</a:t>
            </a:r>
            <a:endParaRPr sz="2000">
              <a:latin typeface="Arial"/>
              <a:cs typeface="Arial"/>
            </a:endParaRPr>
          </a:p>
          <a:p>
            <a:pPr marR="1395095" algn="ctr">
              <a:lnSpc>
                <a:spcPts val="2095"/>
              </a:lnSpc>
            </a:pP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титульного</a:t>
            </a:r>
            <a:r>
              <a:rPr sz="2000" b="1" spc="-1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листа:</a:t>
            </a:r>
            <a:endParaRPr sz="2000">
              <a:latin typeface="Arial"/>
              <a:cs typeface="Arial"/>
            </a:endParaRPr>
          </a:p>
          <a:p>
            <a:pPr marR="1394460" algn="ctr">
              <a:lnSpc>
                <a:spcPts val="2230"/>
              </a:lnSpc>
            </a:pP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«Наименование</a:t>
            </a:r>
            <a:r>
              <a:rPr sz="2000" b="1" spc="-13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учредителя»</a:t>
            </a:r>
            <a:endParaRPr sz="2000">
              <a:latin typeface="Arial"/>
              <a:cs typeface="Arial"/>
            </a:endParaRPr>
          </a:p>
          <a:p>
            <a:pPr marL="908685" marR="2300605" indent="19685" algn="just">
              <a:lnSpc>
                <a:spcPct val="90000"/>
              </a:lnSpc>
              <a:spcBef>
                <a:spcPts val="175"/>
              </a:spcBef>
            </a:pP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«Выбор</a:t>
            </a:r>
            <a:r>
              <a:rPr sz="2000" b="1" spc="29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spc="-30" dirty="0">
                <a:solidFill>
                  <a:srgbClr val="001F5F"/>
                </a:solidFill>
                <a:latin typeface="Arial"/>
                <a:cs typeface="Arial"/>
              </a:rPr>
              <a:t>блока 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согласование/ рассмотрение/ утверждение»,</a:t>
            </a:r>
            <a:endParaRPr sz="2000">
              <a:latin typeface="Arial"/>
              <a:cs typeface="Arial"/>
            </a:endParaRPr>
          </a:p>
          <a:p>
            <a:pPr marR="1392555" algn="ctr">
              <a:lnSpc>
                <a:spcPts val="1895"/>
              </a:lnSpc>
            </a:pP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«Учебный</a:t>
            </a:r>
            <a:r>
              <a:rPr sz="2000" b="1" spc="-8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spc="-20" dirty="0">
                <a:solidFill>
                  <a:srgbClr val="001F5F"/>
                </a:solidFill>
                <a:latin typeface="Arial"/>
                <a:cs typeface="Arial"/>
              </a:rPr>
              <a:t>год»,</a:t>
            </a:r>
            <a:endParaRPr sz="2000">
              <a:latin typeface="Arial"/>
              <a:cs typeface="Arial"/>
            </a:endParaRPr>
          </a:p>
          <a:p>
            <a:pPr marR="1393190" algn="ctr">
              <a:lnSpc>
                <a:spcPts val="2250"/>
              </a:lnSpc>
            </a:pPr>
            <a:r>
              <a:rPr sz="2000" b="1" spc="-20" dirty="0">
                <a:solidFill>
                  <a:srgbClr val="001F5F"/>
                </a:solidFill>
                <a:latin typeface="Arial"/>
                <a:cs typeface="Arial"/>
              </a:rPr>
              <a:t>«Должность</a:t>
            </a:r>
            <a:r>
              <a:rPr sz="2000" b="1" spc="-4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учителя»</a:t>
            </a:r>
            <a:endParaRPr sz="2000">
              <a:latin typeface="Arial"/>
              <a:cs typeface="Arial"/>
            </a:endParaRPr>
          </a:p>
          <a:p>
            <a:pPr marR="1397000" algn="ctr">
              <a:lnSpc>
                <a:spcPts val="2345"/>
              </a:lnSpc>
            </a:pP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«Населенный</a:t>
            </a:r>
            <a:r>
              <a:rPr sz="2000" b="1" spc="-8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пункт»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200">
              <a:latin typeface="Arial"/>
              <a:cs typeface="Arial"/>
            </a:endParaRPr>
          </a:p>
          <a:p>
            <a:pPr marL="1915795" marR="5080" algn="ctr">
              <a:lnSpc>
                <a:spcPct val="100000"/>
              </a:lnSpc>
              <a:spcBef>
                <a:spcPts val="1825"/>
              </a:spcBef>
            </a:pP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Каждой</a:t>
            </a:r>
            <a:r>
              <a:rPr sz="1800" b="1" spc="-6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рабочей</a:t>
            </a:r>
            <a:r>
              <a:rPr sz="1800" b="1" spc="-5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программе присваивается</a:t>
            </a:r>
            <a:r>
              <a:rPr sz="1800" b="1" spc="-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ID-</a:t>
            </a:r>
            <a:r>
              <a:rPr sz="1800" b="1" dirty="0">
                <a:solidFill>
                  <a:srgbClr val="FF0000"/>
                </a:solidFill>
                <a:latin typeface="Arial"/>
                <a:cs typeface="Arial"/>
              </a:rPr>
              <a:t>номер</a:t>
            </a:r>
            <a:r>
              <a:rPr sz="1800" b="1" spc="-1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b="1" spc="-50" dirty="0">
                <a:solidFill>
                  <a:srgbClr val="FF0000"/>
                </a:solidFill>
                <a:latin typeface="Arial"/>
                <a:cs typeface="Arial"/>
              </a:rPr>
              <a:t>в 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федеральном</a:t>
            </a:r>
            <a:r>
              <a:rPr sz="1800" b="1" spc="-9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FF0000"/>
                </a:solidFill>
                <a:latin typeface="Arial"/>
                <a:cs typeface="Arial"/>
              </a:rPr>
              <a:t>реестре</a:t>
            </a:r>
            <a:endParaRPr sz="1800">
              <a:latin typeface="Arial"/>
              <a:cs typeface="Arial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467600" y="1447800"/>
            <a:ext cx="23622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одержимое 2"/>
          <p:cNvSpPr txBox="1">
            <a:spLocks/>
          </p:cNvSpPr>
          <p:nvPr/>
        </p:nvSpPr>
        <p:spPr>
          <a:xfrm>
            <a:off x="7467600" y="1524000"/>
            <a:ext cx="4913045" cy="22860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Белгородской области</a:t>
            </a:r>
            <a:endParaRPr kumimoji="0" lang="ru-RU" sz="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943600" y="1524000"/>
            <a:ext cx="41148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705600" y="1295400"/>
            <a:ext cx="32004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800" dirty="0">
                <a:latin typeface="Times New Roman" pitchFamily="18" charset="0"/>
                <a:cs typeface="Times New Roman" pitchFamily="18" charset="0"/>
              </a:rPr>
              <a:t>Министерство образования Белгородской области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72315" cy="6836662"/>
            <a:chOff x="0" y="0"/>
            <a:chExt cx="12172315" cy="6836662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72188" cy="909827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19811"/>
              <a:ext cx="12172315" cy="6816725"/>
            </a:xfrm>
            <a:custGeom>
              <a:avLst/>
              <a:gdLst/>
              <a:ahLst/>
              <a:cxnLst/>
              <a:rect l="l" t="t" r="r" b="b"/>
              <a:pathLst>
                <a:path w="12172315" h="6816725">
                  <a:moveTo>
                    <a:pt x="0" y="6816344"/>
                  </a:moveTo>
                  <a:lnTo>
                    <a:pt x="12172061" y="6816344"/>
                  </a:lnTo>
                  <a:lnTo>
                    <a:pt x="12172061" y="0"/>
                  </a:lnTo>
                  <a:lnTo>
                    <a:pt x="0" y="0"/>
                  </a:lnTo>
                  <a:lnTo>
                    <a:pt x="0" y="6816344"/>
                  </a:lnTo>
                  <a:close/>
                </a:path>
              </a:pathLst>
            </a:custGeom>
            <a:ln w="3175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6675118"/>
              <a:ext cx="12172188" cy="161544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56944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Конструктор</a:t>
            </a:r>
            <a:r>
              <a:rPr spc="-90" dirty="0"/>
              <a:t> </a:t>
            </a:r>
            <a:r>
              <a:rPr dirty="0"/>
              <a:t>рабочих</a:t>
            </a:r>
            <a:r>
              <a:rPr spc="-125" dirty="0"/>
              <a:t> </a:t>
            </a:r>
            <a:r>
              <a:rPr spc="-10" dirty="0"/>
              <a:t>программ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613663" y="1638376"/>
            <a:ext cx="2927985" cy="33572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069975" algn="just">
              <a:lnSpc>
                <a:spcPts val="2330"/>
              </a:lnSpc>
              <a:spcBef>
                <a:spcPts val="105"/>
              </a:spcBef>
            </a:pP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Шаг</a:t>
            </a:r>
            <a:r>
              <a:rPr sz="2000" b="1" spc="-7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spc="-25" dirty="0">
                <a:solidFill>
                  <a:srgbClr val="001F5F"/>
                </a:solidFill>
                <a:latin typeface="Arial"/>
                <a:cs typeface="Arial"/>
              </a:rPr>
              <a:t>5.</a:t>
            </a:r>
            <a:endParaRPr sz="2000">
              <a:latin typeface="Arial"/>
              <a:cs typeface="Arial"/>
            </a:endParaRPr>
          </a:p>
          <a:p>
            <a:pPr marL="469265" marR="455295" indent="13335" algn="just">
              <a:lnSpc>
                <a:spcPts val="2160"/>
              </a:lnSpc>
              <a:spcBef>
                <a:spcPts val="200"/>
              </a:spcBef>
            </a:pP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Распределение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учебных</a:t>
            </a:r>
            <a:r>
              <a:rPr sz="2000" b="1" spc="60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часов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в</a:t>
            </a:r>
            <a:r>
              <a:rPr sz="2000" b="1" spc="26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spc="-35" dirty="0">
                <a:solidFill>
                  <a:srgbClr val="001F5F"/>
                </a:solidFill>
                <a:latin typeface="Arial"/>
                <a:cs typeface="Arial"/>
              </a:rPr>
              <a:t>тематическом 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планировании,</a:t>
            </a:r>
            <a:endParaRPr sz="2000">
              <a:latin typeface="Arial"/>
              <a:cs typeface="Arial"/>
            </a:endParaRPr>
          </a:p>
          <a:p>
            <a:pPr algn="ctr">
              <a:lnSpc>
                <a:spcPts val="1900"/>
              </a:lnSpc>
            </a:pP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указание</a:t>
            </a:r>
            <a:r>
              <a:rPr sz="2000" b="1" spc="-10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дат</a:t>
            </a:r>
            <a:r>
              <a:rPr sz="2000" b="1" spc="-8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изучения,</a:t>
            </a:r>
            <a:endParaRPr sz="2000">
              <a:latin typeface="Arial"/>
              <a:cs typeface="Arial"/>
            </a:endParaRPr>
          </a:p>
          <a:p>
            <a:pPr marL="140335" marR="124460" algn="ctr">
              <a:lnSpc>
                <a:spcPts val="2160"/>
              </a:lnSpc>
              <a:spcBef>
                <a:spcPts val="200"/>
              </a:spcBef>
            </a:pPr>
            <a:r>
              <a:rPr sz="2000" b="1" dirty="0">
                <a:solidFill>
                  <a:srgbClr val="001F5F"/>
                </a:solidFill>
                <a:latin typeface="Arial"/>
                <a:cs typeface="Arial"/>
              </a:rPr>
              <a:t>видов</a:t>
            </a:r>
            <a:r>
              <a:rPr sz="2000" b="1" spc="-10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spc="-25" dirty="0">
                <a:solidFill>
                  <a:srgbClr val="001F5F"/>
                </a:solidFill>
                <a:latin typeface="Arial"/>
                <a:cs typeface="Arial"/>
              </a:rPr>
              <a:t>деятельности, 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форм</a:t>
            </a:r>
            <a:r>
              <a:rPr sz="2000" b="1" spc="-114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контроля, электронных</a:t>
            </a:r>
            <a:endParaRPr sz="2000">
              <a:latin typeface="Arial"/>
              <a:cs typeface="Arial"/>
            </a:endParaRPr>
          </a:p>
          <a:p>
            <a:pPr algn="ctr">
              <a:lnSpc>
                <a:spcPts val="1870"/>
              </a:lnSpc>
            </a:pP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(цифровых)</a:t>
            </a:r>
            <a:endParaRPr sz="2000">
              <a:latin typeface="Arial"/>
              <a:cs typeface="Arial"/>
            </a:endParaRPr>
          </a:p>
          <a:p>
            <a:pPr algn="ctr">
              <a:lnSpc>
                <a:spcPts val="2250"/>
              </a:lnSpc>
            </a:pP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образовательных</a:t>
            </a:r>
            <a:endParaRPr sz="2000">
              <a:latin typeface="Arial"/>
              <a:cs typeface="Arial"/>
            </a:endParaRPr>
          </a:p>
          <a:p>
            <a:pPr marL="635" algn="ctr">
              <a:lnSpc>
                <a:spcPts val="2355"/>
              </a:lnSpc>
            </a:pPr>
            <a:r>
              <a:rPr sz="2000" b="1" spc="-10" dirty="0">
                <a:solidFill>
                  <a:srgbClr val="001F5F"/>
                </a:solidFill>
                <a:latin typeface="Arial"/>
                <a:cs typeface="Arial"/>
              </a:rPr>
              <a:t>ресурсов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3768597" y="1118616"/>
            <a:ext cx="8082280" cy="5043170"/>
            <a:chOff x="3768597" y="1118616"/>
            <a:chExt cx="8082280" cy="5043170"/>
          </a:xfrm>
        </p:grpSpPr>
        <p:sp>
          <p:nvSpPr>
            <p:cNvPr id="13" name="object 13"/>
            <p:cNvSpPr/>
            <p:nvPr/>
          </p:nvSpPr>
          <p:spPr>
            <a:xfrm>
              <a:off x="3774947" y="1959863"/>
              <a:ext cx="643255" cy="516890"/>
            </a:xfrm>
            <a:custGeom>
              <a:avLst/>
              <a:gdLst/>
              <a:ahLst/>
              <a:cxnLst/>
              <a:rect l="l" t="t" r="r" b="b"/>
              <a:pathLst>
                <a:path w="643254" h="516889">
                  <a:moveTo>
                    <a:pt x="384682" y="0"/>
                  </a:moveTo>
                  <a:lnTo>
                    <a:pt x="384682" y="129159"/>
                  </a:lnTo>
                  <a:lnTo>
                    <a:pt x="0" y="129159"/>
                  </a:lnTo>
                  <a:lnTo>
                    <a:pt x="0" y="387223"/>
                  </a:lnTo>
                  <a:lnTo>
                    <a:pt x="384682" y="387223"/>
                  </a:lnTo>
                  <a:lnTo>
                    <a:pt x="384682" y="516382"/>
                  </a:lnTo>
                  <a:lnTo>
                    <a:pt x="643001" y="258190"/>
                  </a:lnTo>
                  <a:lnTo>
                    <a:pt x="384682" y="0"/>
                  </a:lnTo>
                  <a:close/>
                </a:path>
              </a:pathLst>
            </a:custGeom>
            <a:solidFill>
              <a:srgbClr val="5B9BD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774947" y="1959863"/>
              <a:ext cx="643255" cy="516890"/>
            </a:xfrm>
            <a:custGeom>
              <a:avLst/>
              <a:gdLst/>
              <a:ahLst/>
              <a:cxnLst/>
              <a:rect l="l" t="t" r="r" b="b"/>
              <a:pathLst>
                <a:path w="643254" h="516889">
                  <a:moveTo>
                    <a:pt x="384682" y="516382"/>
                  </a:moveTo>
                  <a:lnTo>
                    <a:pt x="384682" y="387223"/>
                  </a:lnTo>
                  <a:lnTo>
                    <a:pt x="0" y="387223"/>
                  </a:lnTo>
                  <a:lnTo>
                    <a:pt x="0" y="129159"/>
                  </a:lnTo>
                  <a:lnTo>
                    <a:pt x="384682" y="129159"/>
                  </a:lnTo>
                  <a:lnTo>
                    <a:pt x="384682" y="0"/>
                  </a:lnTo>
                  <a:lnTo>
                    <a:pt x="643001" y="258190"/>
                  </a:lnTo>
                  <a:lnTo>
                    <a:pt x="384682" y="516382"/>
                  </a:lnTo>
                </a:path>
              </a:pathLst>
            </a:custGeom>
            <a:ln w="12192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753355" y="1272540"/>
              <a:ext cx="7097268" cy="4888991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281415" y="1118616"/>
              <a:ext cx="1178052" cy="786384"/>
            </a:xfrm>
            <a:prstGeom prst="rect">
              <a:avLst/>
            </a:prstGeom>
          </p:spPr>
        </p:pic>
      </p:grpSp>
      <p:sp>
        <p:nvSpPr>
          <p:cNvPr id="17" name="object 17"/>
          <p:cNvSpPr txBox="1"/>
          <p:nvPr/>
        </p:nvSpPr>
        <p:spPr>
          <a:xfrm>
            <a:off x="8747506" y="1153795"/>
            <a:ext cx="592455" cy="3613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50165">
              <a:lnSpc>
                <a:spcPct val="100000"/>
              </a:lnSpc>
              <a:spcBef>
                <a:spcPts val="105"/>
              </a:spcBef>
            </a:pPr>
            <a:r>
              <a:rPr sz="1100" b="1" spc="-10" dirty="0">
                <a:solidFill>
                  <a:srgbClr val="C00000"/>
                </a:solidFill>
                <a:latin typeface="Calibri"/>
                <a:cs typeface="Calibri"/>
              </a:rPr>
              <a:t>Период изучения</a:t>
            </a:r>
            <a:endParaRPr sz="1100">
              <a:latin typeface="Calibri"/>
              <a:cs typeface="Calibri"/>
            </a:endParaRPr>
          </a:p>
        </p:txBody>
      </p:sp>
      <p:pic>
        <p:nvPicPr>
          <p:cNvPr id="18" name="object 1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360407" y="973836"/>
            <a:ext cx="1380744" cy="944880"/>
          </a:xfrm>
          <a:prstGeom prst="rect">
            <a:avLst/>
          </a:prstGeom>
        </p:spPr>
      </p:pic>
      <p:sp>
        <p:nvSpPr>
          <p:cNvPr id="19" name="object 19"/>
          <p:cNvSpPr txBox="1"/>
          <p:nvPr/>
        </p:nvSpPr>
        <p:spPr>
          <a:xfrm>
            <a:off x="9796018" y="1007490"/>
            <a:ext cx="857885" cy="52133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1100" b="1" spc="-25" dirty="0">
                <a:solidFill>
                  <a:srgbClr val="C00000"/>
                </a:solidFill>
                <a:latin typeface="Calibri"/>
                <a:cs typeface="Calibri"/>
              </a:rPr>
              <a:t>Из</a:t>
            </a:r>
            <a:endParaRPr sz="1100">
              <a:latin typeface="Calibri"/>
              <a:cs typeface="Calibri"/>
            </a:endParaRPr>
          </a:p>
          <a:p>
            <a:pPr algn="ctr">
              <a:lnSpc>
                <a:spcPts val="1260"/>
              </a:lnSpc>
            </a:pPr>
            <a:r>
              <a:rPr sz="1050" b="1" spc="-10" dirty="0">
                <a:solidFill>
                  <a:srgbClr val="C00000"/>
                </a:solidFill>
                <a:latin typeface="Calibri"/>
                <a:cs typeface="Calibri"/>
              </a:rPr>
              <a:t>выпадающего</a:t>
            </a:r>
            <a:endParaRPr sz="105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100" b="1" spc="-10" dirty="0">
                <a:solidFill>
                  <a:srgbClr val="C00000"/>
                </a:solidFill>
                <a:latin typeface="Calibri"/>
                <a:cs typeface="Calibri"/>
              </a:rPr>
              <a:t>списка</a:t>
            </a:r>
            <a:endParaRPr sz="1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xmlns="" id="{ED6687DA-A57C-46F6-AE92-9209CB0560BE}"/>
              </a:ext>
            </a:extLst>
          </p:cNvPr>
          <p:cNvGrpSpPr/>
          <p:nvPr/>
        </p:nvGrpSpPr>
        <p:grpSpPr>
          <a:xfrm>
            <a:off x="-6228" y="4723175"/>
            <a:ext cx="12192000" cy="2102156"/>
            <a:chOff x="-4761" y="4386262"/>
            <a:chExt cx="12196761" cy="2468457"/>
          </a:xfrm>
        </p:grpSpPr>
        <p:sp>
          <p:nvSpPr>
            <p:cNvPr id="4" name="Диагональная полоса 2">
              <a:extLst>
                <a:ext uri="{FF2B5EF4-FFF2-40B4-BE49-F238E27FC236}">
                  <a16:creationId xmlns:a16="http://schemas.microsoft.com/office/drawing/2014/main" xmlns="" id="{0C489E14-99B3-4132-9449-4ACEA6792176}"/>
                </a:ext>
              </a:extLst>
            </p:cNvPr>
            <p:cNvSpPr/>
            <p:nvPr/>
          </p:nvSpPr>
          <p:spPr>
            <a:xfrm>
              <a:off x="7854" y="4386262"/>
              <a:ext cx="12184145" cy="1750135"/>
            </a:xfrm>
            <a:custGeom>
              <a:avLst/>
              <a:gdLst>
                <a:gd name="connsiteX0" fmla="*/ 0 w 11256493"/>
                <a:gd name="connsiteY0" fmla="*/ 886577 h 1773154"/>
                <a:gd name="connsiteX1" fmla="*/ 5628247 w 11256493"/>
                <a:gd name="connsiteY1" fmla="*/ 0 h 1773154"/>
                <a:gd name="connsiteX2" fmla="*/ 11256493 w 11256493"/>
                <a:gd name="connsiteY2" fmla="*/ 0 h 1773154"/>
                <a:gd name="connsiteX3" fmla="*/ 0 w 11256493"/>
                <a:gd name="connsiteY3" fmla="*/ 1773154 h 1773154"/>
                <a:gd name="connsiteX4" fmla="*/ 0 w 11256493"/>
                <a:gd name="connsiteY4" fmla="*/ 886577 h 1773154"/>
                <a:gd name="connsiteX0" fmla="*/ 0 w 11275543"/>
                <a:gd name="connsiteY0" fmla="*/ 1110414 h 1996991"/>
                <a:gd name="connsiteX1" fmla="*/ 5628247 w 11275543"/>
                <a:gd name="connsiteY1" fmla="*/ 223837 h 1996991"/>
                <a:gd name="connsiteX2" fmla="*/ 11275543 w 11275543"/>
                <a:gd name="connsiteY2" fmla="*/ 0 h 1996991"/>
                <a:gd name="connsiteX3" fmla="*/ 0 w 11275543"/>
                <a:gd name="connsiteY3" fmla="*/ 1996991 h 1996991"/>
                <a:gd name="connsiteX4" fmla="*/ 0 w 11275543"/>
                <a:gd name="connsiteY4" fmla="*/ 1110414 h 1996991"/>
                <a:gd name="connsiteX0" fmla="*/ 0 w 11275543"/>
                <a:gd name="connsiteY0" fmla="*/ 1158039 h 2044616"/>
                <a:gd name="connsiteX1" fmla="*/ 11252759 w 11275543"/>
                <a:gd name="connsiteY1" fmla="*/ 0 h 2044616"/>
                <a:gd name="connsiteX2" fmla="*/ 11275543 w 11275543"/>
                <a:gd name="connsiteY2" fmla="*/ 47625 h 2044616"/>
                <a:gd name="connsiteX3" fmla="*/ 0 w 11275543"/>
                <a:gd name="connsiteY3" fmla="*/ 2044616 h 2044616"/>
                <a:gd name="connsiteX4" fmla="*/ 0 w 11275543"/>
                <a:gd name="connsiteY4" fmla="*/ 1158039 h 2044616"/>
                <a:gd name="connsiteX0" fmla="*/ 952500 w 12228043"/>
                <a:gd name="connsiteY0" fmla="*/ 1158039 h 1733466"/>
                <a:gd name="connsiteX1" fmla="*/ 12205259 w 12228043"/>
                <a:gd name="connsiteY1" fmla="*/ 0 h 1733466"/>
                <a:gd name="connsiteX2" fmla="*/ 12228043 w 12228043"/>
                <a:gd name="connsiteY2" fmla="*/ 47625 h 1733466"/>
                <a:gd name="connsiteX3" fmla="*/ 0 w 12228043"/>
                <a:gd name="connsiteY3" fmla="*/ 1733466 h 1733466"/>
                <a:gd name="connsiteX4" fmla="*/ 952500 w 12228043"/>
                <a:gd name="connsiteY4" fmla="*/ 1158039 h 1733466"/>
                <a:gd name="connsiteX0" fmla="*/ 0 w 12228043"/>
                <a:gd name="connsiteY0" fmla="*/ 1278689 h 1733466"/>
                <a:gd name="connsiteX1" fmla="*/ 12205259 w 12228043"/>
                <a:gd name="connsiteY1" fmla="*/ 0 h 1733466"/>
                <a:gd name="connsiteX2" fmla="*/ 12228043 w 12228043"/>
                <a:gd name="connsiteY2" fmla="*/ 47625 h 1733466"/>
                <a:gd name="connsiteX3" fmla="*/ 0 w 12228043"/>
                <a:gd name="connsiteY3" fmla="*/ 1733466 h 1733466"/>
                <a:gd name="connsiteX4" fmla="*/ 0 w 12228043"/>
                <a:gd name="connsiteY4" fmla="*/ 1278689 h 1733466"/>
                <a:gd name="connsiteX0" fmla="*/ 0 w 12272493"/>
                <a:gd name="connsiteY0" fmla="*/ 1278689 h 1733466"/>
                <a:gd name="connsiteX1" fmla="*/ 12205259 w 12272493"/>
                <a:gd name="connsiteY1" fmla="*/ 0 h 1733466"/>
                <a:gd name="connsiteX2" fmla="*/ 12272493 w 12272493"/>
                <a:gd name="connsiteY2" fmla="*/ 117475 h 1733466"/>
                <a:gd name="connsiteX3" fmla="*/ 0 w 12272493"/>
                <a:gd name="connsiteY3" fmla="*/ 1733466 h 1733466"/>
                <a:gd name="connsiteX4" fmla="*/ 0 w 12272493"/>
                <a:gd name="connsiteY4" fmla="*/ 1278689 h 1733466"/>
                <a:gd name="connsiteX0" fmla="*/ 0 w 12272493"/>
                <a:gd name="connsiteY0" fmla="*/ 1278689 h 1733466"/>
                <a:gd name="connsiteX1" fmla="*/ 12205259 w 12272493"/>
                <a:gd name="connsiteY1" fmla="*/ 0 h 1733466"/>
                <a:gd name="connsiteX2" fmla="*/ 12272493 w 12272493"/>
                <a:gd name="connsiteY2" fmla="*/ 117475 h 1733466"/>
                <a:gd name="connsiteX3" fmla="*/ 0 w 12272493"/>
                <a:gd name="connsiteY3" fmla="*/ 1733466 h 1733466"/>
                <a:gd name="connsiteX4" fmla="*/ 0 w 12272493"/>
                <a:gd name="connsiteY4" fmla="*/ 1278689 h 1733466"/>
                <a:gd name="connsiteX0" fmla="*/ 0 w 12253443"/>
                <a:gd name="connsiteY0" fmla="*/ 1278689 h 1733466"/>
                <a:gd name="connsiteX1" fmla="*/ 12205259 w 12253443"/>
                <a:gd name="connsiteY1" fmla="*/ 0 h 1733466"/>
                <a:gd name="connsiteX2" fmla="*/ 12253443 w 12253443"/>
                <a:gd name="connsiteY2" fmla="*/ 66675 h 1733466"/>
                <a:gd name="connsiteX3" fmla="*/ 0 w 12253443"/>
                <a:gd name="connsiteY3" fmla="*/ 1733466 h 1733466"/>
                <a:gd name="connsiteX4" fmla="*/ 0 w 12253443"/>
                <a:gd name="connsiteY4" fmla="*/ 1278689 h 1733466"/>
                <a:gd name="connsiteX0" fmla="*/ 0 w 12253443"/>
                <a:gd name="connsiteY0" fmla="*/ 1297739 h 1752516"/>
                <a:gd name="connsiteX1" fmla="*/ 12205259 w 12253443"/>
                <a:gd name="connsiteY1" fmla="*/ 0 h 1752516"/>
                <a:gd name="connsiteX2" fmla="*/ 12253443 w 12253443"/>
                <a:gd name="connsiteY2" fmla="*/ 85725 h 1752516"/>
                <a:gd name="connsiteX3" fmla="*/ 0 w 12253443"/>
                <a:gd name="connsiteY3" fmla="*/ 1752516 h 1752516"/>
                <a:gd name="connsiteX4" fmla="*/ 0 w 12253443"/>
                <a:gd name="connsiteY4" fmla="*/ 1297739 h 1752516"/>
                <a:gd name="connsiteX0" fmla="*/ 0 w 12215343"/>
                <a:gd name="connsiteY0" fmla="*/ 1297739 h 1752516"/>
                <a:gd name="connsiteX1" fmla="*/ 12205259 w 12215343"/>
                <a:gd name="connsiteY1" fmla="*/ 0 h 1752516"/>
                <a:gd name="connsiteX2" fmla="*/ 12215343 w 12215343"/>
                <a:gd name="connsiteY2" fmla="*/ 60325 h 1752516"/>
                <a:gd name="connsiteX3" fmla="*/ 0 w 12215343"/>
                <a:gd name="connsiteY3" fmla="*/ 1752516 h 1752516"/>
                <a:gd name="connsiteX4" fmla="*/ 0 w 12215343"/>
                <a:gd name="connsiteY4" fmla="*/ 1297739 h 1752516"/>
                <a:gd name="connsiteX0" fmla="*/ 0 w 12205259"/>
                <a:gd name="connsiteY0" fmla="*/ 1297739 h 1752516"/>
                <a:gd name="connsiteX1" fmla="*/ 12205259 w 12205259"/>
                <a:gd name="connsiteY1" fmla="*/ 0 h 1752516"/>
                <a:gd name="connsiteX2" fmla="*/ 12196293 w 12205259"/>
                <a:gd name="connsiteY2" fmla="*/ 62706 h 1752516"/>
                <a:gd name="connsiteX3" fmla="*/ 0 w 12205259"/>
                <a:gd name="connsiteY3" fmla="*/ 1752516 h 1752516"/>
                <a:gd name="connsiteX4" fmla="*/ 0 w 12205259"/>
                <a:gd name="connsiteY4" fmla="*/ 1297739 h 1752516"/>
                <a:gd name="connsiteX0" fmla="*/ 0 w 12200497"/>
                <a:gd name="connsiteY0" fmla="*/ 1295358 h 1750135"/>
                <a:gd name="connsiteX1" fmla="*/ 12200497 w 12200497"/>
                <a:gd name="connsiteY1" fmla="*/ 0 h 1750135"/>
                <a:gd name="connsiteX2" fmla="*/ 12196293 w 12200497"/>
                <a:gd name="connsiteY2" fmla="*/ 60325 h 1750135"/>
                <a:gd name="connsiteX3" fmla="*/ 0 w 12200497"/>
                <a:gd name="connsiteY3" fmla="*/ 1750135 h 1750135"/>
                <a:gd name="connsiteX4" fmla="*/ 0 w 12200497"/>
                <a:gd name="connsiteY4" fmla="*/ 1295358 h 1750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00497" h="1750135">
                  <a:moveTo>
                    <a:pt x="0" y="1295358"/>
                  </a:moveTo>
                  <a:lnTo>
                    <a:pt x="12200497" y="0"/>
                  </a:lnTo>
                  <a:lnTo>
                    <a:pt x="12196293" y="60325"/>
                  </a:lnTo>
                  <a:lnTo>
                    <a:pt x="0" y="1750135"/>
                  </a:lnTo>
                  <a:lnTo>
                    <a:pt x="0" y="1295358"/>
                  </a:lnTo>
                  <a:close/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grpSp>
          <p:nvGrpSpPr>
            <p:cNvPr id="5" name="Группа 4">
              <a:extLst>
                <a:ext uri="{FF2B5EF4-FFF2-40B4-BE49-F238E27FC236}">
                  <a16:creationId xmlns:a16="http://schemas.microsoft.com/office/drawing/2014/main" xmlns="" id="{9B0F2196-AEE2-4FFC-B1B8-290BE5201273}"/>
                </a:ext>
              </a:extLst>
            </p:cNvPr>
            <p:cNvGrpSpPr/>
            <p:nvPr/>
          </p:nvGrpSpPr>
          <p:grpSpPr>
            <a:xfrm>
              <a:off x="-4761" y="4448485"/>
              <a:ext cx="12196761" cy="2406234"/>
              <a:chOff x="-4761" y="4448485"/>
              <a:chExt cx="12196761" cy="2406234"/>
            </a:xfrm>
          </p:grpSpPr>
          <p:sp>
            <p:nvSpPr>
              <p:cNvPr id="6" name="Прямоугольник: усеченные противолежащие углы 3">
                <a:extLst>
                  <a:ext uri="{FF2B5EF4-FFF2-40B4-BE49-F238E27FC236}">
                    <a16:creationId xmlns:a16="http://schemas.microsoft.com/office/drawing/2014/main" xmlns="" id="{C1285B2F-9321-4621-BDD1-6D4D07B3B56E}"/>
                  </a:ext>
                </a:extLst>
              </p:cNvPr>
              <p:cNvSpPr/>
              <p:nvPr/>
            </p:nvSpPr>
            <p:spPr>
              <a:xfrm>
                <a:off x="-4761" y="4507082"/>
                <a:ext cx="12196760" cy="2347637"/>
              </a:xfrm>
              <a:custGeom>
                <a:avLst/>
                <a:gdLst>
                  <a:gd name="connsiteX0" fmla="*/ 0 w 1774031"/>
                  <a:gd name="connsiteY0" fmla="*/ 0 h 491161"/>
                  <a:gd name="connsiteX1" fmla="*/ 1692169 w 1774031"/>
                  <a:gd name="connsiteY1" fmla="*/ 0 h 491161"/>
                  <a:gd name="connsiteX2" fmla="*/ 1774031 w 1774031"/>
                  <a:gd name="connsiteY2" fmla="*/ 81862 h 491161"/>
                  <a:gd name="connsiteX3" fmla="*/ 1774031 w 1774031"/>
                  <a:gd name="connsiteY3" fmla="*/ 491161 h 491161"/>
                  <a:gd name="connsiteX4" fmla="*/ 1774031 w 1774031"/>
                  <a:gd name="connsiteY4" fmla="*/ 491161 h 491161"/>
                  <a:gd name="connsiteX5" fmla="*/ 81862 w 1774031"/>
                  <a:gd name="connsiteY5" fmla="*/ 491161 h 491161"/>
                  <a:gd name="connsiteX6" fmla="*/ 0 w 1774031"/>
                  <a:gd name="connsiteY6" fmla="*/ 409299 h 491161"/>
                  <a:gd name="connsiteX7" fmla="*/ 0 w 1774031"/>
                  <a:gd name="connsiteY7" fmla="*/ 0 h 491161"/>
                  <a:gd name="connsiteX0" fmla="*/ 864394 w 2638425"/>
                  <a:gd name="connsiteY0" fmla="*/ 0 h 556936"/>
                  <a:gd name="connsiteX1" fmla="*/ 2556563 w 2638425"/>
                  <a:gd name="connsiteY1" fmla="*/ 0 h 556936"/>
                  <a:gd name="connsiteX2" fmla="*/ 2638425 w 2638425"/>
                  <a:gd name="connsiteY2" fmla="*/ 81862 h 556936"/>
                  <a:gd name="connsiteX3" fmla="*/ 2638425 w 2638425"/>
                  <a:gd name="connsiteY3" fmla="*/ 491161 h 556936"/>
                  <a:gd name="connsiteX4" fmla="*/ 2638425 w 2638425"/>
                  <a:gd name="connsiteY4" fmla="*/ 491161 h 556936"/>
                  <a:gd name="connsiteX5" fmla="*/ 946256 w 2638425"/>
                  <a:gd name="connsiteY5" fmla="*/ 491161 h 556936"/>
                  <a:gd name="connsiteX6" fmla="*/ 0 w 2638425"/>
                  <a:gd name="connsiteY6" fmla="*/ 556936 h 556936"/>
                  <a:gd name="connsiteX7" fmla="*/ 864394 w 2638425"/>
                  <a:gd name="connsiteY7" fmla="*/ 0 h 556936"/>
                  <a:gd name="connsiteX0" fmla="*/ 0 w 2655093"/>
                  <a:gd name="connsiteY0" fmla="*/ 369094 h 556936"/>
                  <a:gd name="connsiteX1" fmla="*/ 2573231 w 2655093"/>
                  <a:gd name="connsiteY1" fmla="*/ 0 h 556936"/>
                  <a:gd name="connsiteX2" fmla="*/ 2655093 w 2655093"/>
                  <a:gd name="connsiteY2" fmla="*/ 81862 h 556936"/>
                  <a:gd name="connsiteX3" fmla="*/ 2655093 w 2655093"/>
                  <a:gd name="connsiteY3" fmla="*/ 491161 h 556936"/>
                  <a:gd name="connsiteX4" fmla="*/ 2655093 w 2655093"/>
                  <a:gd name="connsiteY4" fmla="*/ 491161 h 556936"/>
                  <a:gd name="connsiteX5" fmla="*/ 962924 w 2655093"/>
                  <a:gd name="connsiteY5" fmla="*/ 491161 h 556936"/>
                  <a:gd name="connsiteX6" fmla="*/ 16668 w 2655093"/>
                  <a:gd name="connsiteY6" fmla="*/ 556936 h 556936"/>
                  <a:gd name="connsiteX7" fmla="*/ 0 w 2655093"/>
                  <a:gd name="connsiteY7" fmla="*/ 369094 h 556936"/>
                  <a:gd name="connsiteX0" fmla="*/ 0 w 2655093"/>
                  <a:gd name="connsiteY0" fmla="*/ 369094 h 566461"/>
                  <a:gd name="connsiteX1" fmla="*/ 2573231 w 2655093"/>
                  <a:gd name="connsiteY1" fmla="*/ 0 h 566461"/>
                  <a:gd name="connsiteX2" fmla="*/ 2655093 w 2655093"/>
                  <a:gd name="connsiteY2" fmla="*/ 81862 h 566461"/>
                  <a:gd name="connsiteX3" fmla="*/ 2655093 w 2655093"/>
                  <a:gd name="connsiteY3" fmla="*/ 491161 h 566461"/>
                  <a:gd name="connsiteX4" fmla="*/ 2655093 w 2655093"/>
                  <a:gd name="connsiteY4" fmla="*/ 491161 h 566461"/>
                  <a:gd name="connsiteX5" fmla="*/ 962924 w 2655093"/>
                  <a:gd name="connsiteY5" fmla="*/ 491161 h 566461"/>
                  <a:gd name="connsiteX6" fmla="*/ 7142 w 2655093"/>
                  <a:gd name="connsiteY6" fmla="*/ 566461 h 566461"/>
                  <a:gd name="connsiteX7" fmla="*/ 0 w 2655093"/>
                  <a:gd name="connsiteY7" fmla="*/ 369094 h 566461"/>
                  <a:gd name="connsiteX0" fmla="*/ 0 w 5790299"/>
                  <a:gd name="connsiteY0" fmla="*/ 1012032 h 1209399"/>
                  <a:gd name="connsiteX1" fmla="*/ 5790299 w 5790299"/>
                  <a:gd name="connsiteY1" fmla="*/ 0 h 1209399"/>
                  <a:gd name="connsiteX2" fmla="*/ 2655093 w 5790299"/>
                  <a:gd name="connsiteY2" fmla="*/ 724800 h 1209399"/>
                  <a:gd name="connsiteX3" fmla="*/ 2655093 w 5790299"/>
                  <a:gd name="connsiteY3" fmla="*/ 1134099 h 1209399"/>
                  <a:gd name="connsiteX4" fmla="*/ 2655093 w 5790299"/>
                  <a:gd name="connsiteY4" fmla="*/ 1134099 h 1209399"/>
                  <a:gd name="connsiteX5" fmla="*/ 962924 w 5790299"/>
                  <a:gd name="connsiteY5" fmla="*/ 1134099 h 1209399"/>
                  <a:gd name="connsiteX6" fmla="*/ 7142 w 5790299"/>
                  <a:gd name="connsiteY6" fmla="*/ 1209399 h 1209399"/>
                  <a:gd name="connsiteX7" fmla="*/ 0 w 5790299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55093 w 5881687"/>
                  <a:gd name="connsiteY3" fmla="*/ 1134099 h 1209399"/>
                  <a:gd name="connsiteX4" fmla="*/ 2655093 w 5881687"/>
                  <a:gd name="connsiteY4" fmla="*/ 1134099 h 1209399"/>
                  <a:gd name="connsiteX5" fmla="*/ 962924 w 5881687"/>
                  <a:gd name="connsiteY5" fmla="*/ 1134099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55093 w 5881687"/>
                  <a:gd name="connsiteY3" fmla="*/ 1134099 h 1209399"/>
                  <a:gd name="connsiteX4" fmla="*/ 2655093 w 5881687"/>
                  <a:gd name="connsiteY4" fmla="*/ 1134099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55093 w 5881687"/>
                  <a:gd name="connsiteY3" fmla="*/ 1134099 h 1209399"/>
                  <a:gd name="connsiteX4" fmla="*/ 2188368 w 5881687"/>
                  <a:gd name="connsiteY4" fmla="*/ 1203155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40806 w 5881687"/>
                  <a:gd name="connsiteY3" fmla="*/ 1126955 h 1209399"/>
                  <a:gd name="connsiteX4" fmla="*/ 2188368 w 5881687"/>
                  <a:gd name="connsiteY4" fmla="*/ 1203155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26518 w 5881687"/>
                  <a:gd name="connsiteY3" fmla="*/ 1103142 h 1209399"/>
                  <a:gd name="connsiteX4" fmla="*/ 2188368 w 5881687"/>
                  <a:gd name="connsiteY4" fmla="*/ 1203155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7997718"/>
                  <a:gd name="connsiteY0" fmla="*/ 1404938 h 1602305"/>
                  <a:gd name="connsiteX1" fmla="*/ 7997718 w 7997718"/>
                  <a:gd name="connsiteY1" fmla="*/ 0 h 1602305"/>
                  <a:gd name="connsiteX2" fmla="*/ 5881687 w 7997718"/>
                  <a:gd name="connsiteY2" fmla="*/ 441431 h 1602305"/>
                  <a:gd name="connsiteX3" fmla="*/ 2626518 w 7997718"/>
                  <a:gd name="connsiteY3" fmla="*/ 1496048 h 1602305"/>
                  <a:gd name="connsiteX4" fmla="*/ 2188368 w 7997718"/>
                  <a:gd name="connsiteY4" fmla="*/ 1596061 h 1602305"/>
                  <a:gd name="connsiteX5" fmla="*/ 970068 w 7997718"/>
                  <a:gd name="connsiteY5" fmla="*/ 1593680 h 1602305"/>
                  <a:gd name="connsiteX6" fmla="*/ 7142 w 7997718"/>
                  <a:gd name="connsiteY6" fmla="*/ 1602305 h 1602305"/>
                  <a:gd name="connsiteX7" fmla="*/ 0 w 7997718"/>
                  <a:gd name="connsiteY7" fmla="*/ 1404938 h 1602305"/>
                  <a:gd name="connsiteX0" fmla="*/ 0 w 8112918"/>
                  <a:gd name="connsiteY0" fmla="*/ 1404938 h 1602305"/>
                  <a:gd name="connsiteX1" fmla="*/ 7997718 w 8112918"/>
                  <a:gd name="connsiteY1" fmla="*/ 0 h 1602305"/>
                  <a:gd name="connsiteX2" fmla="*/ 8112918 w 8112918"/>
                  <a:gd name="connsiteY2" fmla="*/ 136631 h 1602305"/>
                  <a:gd name="connsiteX3" fmla="*/ 2626518 w 8112918"/>
                  <a:gd name="connsiteY3" fmla="*/ 1496048 h 1602305"/>
                  <a:gd name="connsiteX4" fmla="*/ 2188368 w 8112918"/>
                  <a:gd name="connsiteY4" fmla="*/ 1596061 h 1602305"/>
                  <a:gd name="connsiteX5" fmla="*/ 970068 w 8112918"/>
                  <a:gd name="connsiteY5" fmla="*/ 1593680 h 1602305"/>
                  <a:gd name="connsiteX6" fmla="*/ 7142 w 8112918"/>
                  <a:gd name="connsiteY6" fmla="*/ 1602305 h 1602305"/>
                  <a:gd name="connsiteX7" fmla="*/ 0 w 8112918"/>
                  <a:gd name="connsiteY7" fmla="*/ 1404938 h 1602305"/>
                  <a:gd name="connsiteX0" fmla="*/ 0 w 9572624"/>
                  <a:gd name="connsiteY0" fmla="*/ 1485001 h 1682368"/>
                  <a:gd name="connsiteX1" fmla="*/ 7997718 w 9572624"/>
                  <a:gd name="connsiteY1" fmla="*/ 80063 h 1682368"/>
                  <a:gd name="connsiteX2" fmla="*/ 9572624 w 9572624"/>
                  <a:gd name="connsiteY2" fmla="*/ 0 h 1682368"/>
                  <a:gd name="connsiteX3" fmla="*/ 2626518 w 9572624"/>
                  <a:gd name="connsiteY3" fmla="*/ 1576111 h 1682368"/>
                  <a:gd name="connsiteX4" fmla="*/ 2188368 w 9572624"/>
                  <a:gd name="connsiteY4" fmla="*/ 1676124 h 1682368"/>
                  <a:gd name="connsiteX5" fmla="*/ 970068 w 9572624"/>
                  <a:gd name="connsiteY5" fmla="*/ 1673743 h 1682368"/>
                  <a:gd name="connsiteX6" fmla="*/ 7142 w 9572624"/>
                  <a:gd name="connsiteY6" fmla="*/ 1682368 h 1682368"/>
                  <a:gd name="connsiteX7" fmla="*/ 0 w 9572624"/>
                  <a:gd name="connsiteY7" fmla="*/ 1485001 h 1682368"/>
                  <a:gd name="connsiteX0" fmla="*/ 0 w 9572624"/>
                  <a:gd name="connsiteY0" fmla="*/ 1652588 h 1849955"/>
                  <a:gd name="connsiteX1" fmla="*/ 9412181 w 9572624"/>
                  <a:gd name="connsiteY1" fmla="*/ 0 h 1849955"/>
                  <a:gd name="connsiteX2" fmla="*/ 9572624 w 9572624"/>
                  <a:gd name="connsiteY2" fmla="*/ 167587 h 1849955"/>
                  <a:gd name="connsiteX3" fmla="*/ 2626518 w 9572624"/>
                  <a:gd name="connsiteY3" fmla="*/ 1743698 h 1849955"/>
                  <a:gd name="connsiteX4" fmla="*/ 2188368 w 9572624"/>
                  <a:gd name="connsiteY4" fmla="*/ 1843711 h 1849955"/>
                  <a:gd name="connsiteX5" fmla="*/ 970068 w 9572624"/>
                  <a:gd name="connsiteY5" fmla="*/ 1841330 h 1849955"/>
                  <a:gd name="connsiteX6" fmla="*/ 7142 w 9572624"/>
                  <a:gd name="connsiteY6" fmla="*/ 1849955 h 1849955"/>
                  <a:gd name="connsiteX7" fmla="*/ 0 w 9572624"/>
                  <a:gd name="connsiteY7" fmla="*/ 1652588 h 1849955"/>
                  <a:gd name="connsiteX0" fmla="*/ 0 w 12222056"/>
                  <a:gd name="connsiteY0" fmla="*/ 2150270 h 2347637"/>
                  <a:gd name="connsiteX1" fmla="*/ 12222056 w 12222056"/>
                  <a:gd name="connsiteY1" fmla="*/ 0 h 2347637"/>
                  <a:gd name="connsiteX2" fmla="*/ 9572624 w 12222056"/>
                  <a:gd name="connsiteY2" fmla="*/ 665269 h 2347637"/>
                  <a:gd name="connsiteX3" fmla="*/ 2626518 w 12222056"/>
                  <a:gd name="connsiteY3" fmla="*/ 2241380 h 2347637"/>
                  <a:gd name="connsiteX4" fmla="*/ 2188368 w 12222056"/>
                  <a:gd name="connsiteY4" fmla="*/ 2341393 h 2347637"/>
                  <a:gd name="connsiteX5" fmla="*/ 970068 w 12222056"/>
                  <a:gd name="connsiteY5" fmla="*/ 2339012 h 2347637"/>
                  <a:gd name="connsiteX6" fmla="*/ 7142 w 12222056"/>
                  <a:gd name="connsiteY6" fmla="*/ 2347637 h 2347637"/>
                  <a:gd name="connsiteX7" fmla="*/ 0 w 12222056"/>
                  <a:gd name="connsiteY7" fmla="*/ 2150270 h 2347637"/>
                  <a:gd name="connsiteX0" fmla="*/ 0 w 12222056"/>
                  <a:gd name="connsiteY0" fmla="*/ 2150270 h 2347637"/>
                  <a:gd name="connsiteX1" fmla="*/ 12222056 w 12222056"/>
                  <a:gd name="connsiteY1" fmla="*/ 0 h 2347637"/>
                  <a:gd name="connsiteX2" fmla="*/ 12213431 w 12222056"/>
                  <a:gd name="connsiteY2" fmla="*/ 65194 h 2347637"/>
                  <a:gd name="connsiteX3" fmla="*/ 2626518 w 12222056"/>
                  <a:gd name="connsiteY3" fmla="*/ 2241380 h 2347637"/>
                  <a:gd name="connsiteX4" fmla="*/ 2188368 w 12222056"/>
                  <a:gd name="connsiteY4" fmla="*/ 2341393 h 2347637"/>
                  <a:gd name="connsiteX5" fmla="*/ 970068 w 12222056"/>
                  <a:gd name="connsiteY5" fmla="*/ 2339012 h 2347637"/>
                  <a:gd name="connsiteX6" fmla="*/ 7142 w 12222056"/>
                  <a:gd name="connsiteY6" fmla="*/ 2347637 h 2347637"/>
                  <a:gd name="connsiteX7" fmla="*/ 0 w 12222056"/>
                  <a:gd name="connsiteY7" fmla="*/ 2150270 h 234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222056" h="2347637">
                    <a:moveTo>
                      <a:pt x="0" y="2150270"/>
                    </a:moveTo>
                    <a:lnTo>
                      <a:pt x="12222056" y="0"/>
                    </a:lnTo>
                    <a:lnTo>
                      <a:pt x="12213431" y="65194"/>
                    </a:lnTo>
                    <a:lnTo>
                      <a:pt x="2626518" y="2241380"/>
                    </a:lnTo>
                    <a:lnTo>
                      <a:pt x="2188368" y="2341393"/>
                    </a:lnTo>
                    <a:lnTo>
                      <a:pt x="970068" y="2339012"/>
                    </a:lnTo>
                    <a:lnTo>
                      <a:pt x="7142" y="2347637"/>
                    </a:lnTo>
                    <a:lnTo>
                      <a:pt x="0" y="2150270"/>
                    </a:lnTo>
                    <a:close/>
                  </a:path>
                </a:pathLst>
              </a:custGeom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7" name="Группа 6">
                <a:extLst>
                  <a:ext uri="{FF2B5EF4-FFF2-40B4-BE49-F238E27FC236}">
                    <a16:creationId xmlns:a16="http://schemas.microsoft.com/office/drawing/2014/main" xmlns="" id="{1CFCFA42-C98C-4116-82E5-9A408DCD736E}"/>
                  </a:ext>
                </a:extLst>
              </p:cNvPr>
              <p:cNvGrpSpPr/>
              <p:nvPr/>
            </p:nvGrpSpPr>
            <p:grpSpPr>
              <a:xfrm>
                <a:off x="-1" y="4448485"/>
                <a:ext cx="12192001" cy="2363955"/>
                <a:chOff x="-1" y="4448485"/>
                <a:chExt cx="12192001" cy="2363955"/>
              </a:xfrm>
            </p:grpSpPr>
            <p:sp>
              <p:nvSpPr>
                <p:cNvPr id="8" name="Диагональная полоса 2">
                  <a:extLst>
                    <a:ext uri="{FF2B5EF4-FFF2-40B4-BE49-F238E27FC236}">
                      <a16:creationId xmlns:a16="http://schemas.microsoft.com/office/drawing/2014/main" xmlns="" id="{0CA1106C-1DF1-445D-9AB5-EB1ADB6F12AC}"/>
                    </a:ext>
                  </a:extLst>
                </p:cNvPr>
                <p:cNvSpPr/>
                <p:nvPr/>
              </p:nvSpPr>
              <p:spPr>
                <a:xfrm>
                  <a:off x="-1" y="4448485"/>
                  <a:ext cx="12192001" cy="2182729"/>
                </a:xfrm>
                <a:custGeom>
                  <a:avLst/>
                  <a:gdLst>
                    <a:gd name="connsiteX0" fmla="*/ 0 w 11256493"/>
                    <a:gd name="connsiteY0" fmla="*/ 886577 h 1773154"/>
                    <a:gd name="connsiteX1" fmla="*/ 5628247 w 11256493"/>
                    <a:gd name="connsiteY1" fmla="*/ 0 h 1773154"/>
                    <a:gd name="connsiteX2" fmla="*/ 11256493 w 11256493"/>
                    <a:gd name="connsiteY2" fmla="*/ 0 h 1773154"/>
                    <a:gd name="connsiteX3" fmla="*/ 0 w 11256493"/>
                    <a:gd name="connsiteY3" fmla="*/ 1773154 h 1773154"/>
                    <a:gd name="connsiteX4" fmla="*/ 0 w 11256493"/>
                    <a:gd name="connsiteY4" fmla="*/ 886577 h 1773154"/>
                    <a:gd name="connsiteX0" fmla="*/ 0 w 11275543"/>
                    <a:gd name="connsiteY0" fmla="*/ 1110414 h 1996991"/>
                    <a:gd name="connsiteX1" fmla="*/ 5628247 w 11275543"/>
                    <a:gd name="connsiteY1" fmla="*/ 223837 h 1996991"/>
                    <a:gd name="connsiteX2" fmla="*/ 11275543 w 11275543"/>
                    <a:gd name="connsiteY2" fmla="*/ 0 h 1996991"/>
                    <a:gd name="connsiteX3" fmla="*/ 0 w 11275543"/>
                    <a:gd name="connsiteY3" fmla="*/ 1996991 h 1996991"/>
                    <a:gd name="connsiteX4" fmla="*/ 0 w 11275543"/>
                    <a:gd name="connsiteY4" fmla="*/ 1110414 h 1996991"/>
                    <a:gd name="connsiteX0" fmla="*/ 0 w 11275543"/>
                    <a:gd name="connsiteY0" fmla="*/ 1158039 h 2044616"/>
                    <a:gd name="connsiteX1" fmla="*/ 11252759 w 11275543"/>
                    <a:gd name="connsiteY1" fmla="*/ 0 h 2044616"/>
                    <a:gd name="connsiteX2" fmla="*/ 11275543 w 11275543"/>
                    <a:gd name="connsiteY2" fmla="*/ 47625 h 2044616"/>
                    <a:gd name="connsiteX3" fmla="*/ 0 w 11275543"/>
                    <a:gd name="connsiteY3" fmla="*/ 2044616 h 2044616"/>
                    <a:gd name="connsiteX4" fmla="*/ 0 w 11275543"/>
                    <a:gd name="connsiteY4" fmla="*/ 1158039 h 2044616"/>
                    <a:gd name="connsiteX0" fmla="*/ 952500 w 12228043"/>
                    <a:gd name="connsiteY0" fmla="*/ 1158039 h 1733466"/>
                    <a:gd name="connsiteX1" fmla="*/ 12205259 w 12228043"/>
                    <a:gd name="connsiteY1" fmla="*/ 0 h 1733466"/>
                    <a:gd name="connsiteX2" fmla="*/ 12228043 w 12228043"/>
                    <a:gd name="connsiteY2" fmla="*/ 47625 h 1733466"/>
                    <a:gd name="connsiteX3" fmla="*/ 0 w 12228043"/>
                    <a:gd name="connsiteY3" fmla="*/ 1733466 h 1733466"/>
                    <a:gd name="connsiteX4" fmla="*/ 952500 w 12228043"/>
                    <a:gd name="connsiteY4" fmla="*/ 1158039 h 1733466"/>
                    <a:gd name="connsiteX0" fmla="*/ 0 w 12228043"/>
                    <a:gd name="connsiteY0" fmla="*/ 1278689 h 1733466"/>
                    <a:gd name="connsiteX1" fmla="*/ 12205259 w 12228043"/>
                    <a:gd name="connsiteY1" fmla="*/ 0 h 1733466"/>
                    <a:gd name="connsiteX2" fmla="*/ 12228043 w 12228043"/>
                    <a:gd name="connsiteY2" fmla="*/ 47625 h 1733466"/>
                    <a:gd name="connsiteX3" fmla="*/ 0 w 12228043"/>
                    <a:gd name="connsiteY3" fmla="*/ 1733466 h 1733466"/>
                    <a:gd name="connsiteX4" fmla="*/ 0 w 12228043"/>
                    <a:gd name="connsiteY4" fmla="*/ 1278689 h 1733466"/>
                    <a:gd name="connsiteX0" fmla="*/ 0 w 12272493"/>
                    <a:gd name="connsiteY0" fmla="*/ 1278689 h 1733466"/>
                    <a:gd name="connsiteX1" fmla="*/ 12205259 w 12272493"/>
                    <a:gd name="connsiteY1" fmla="*/ 0 h 1733466"/>
                    <a:gd name="connsiteX2" fmla="*/ 12272493 w 12272493"/>
                    <a:gd name="connsiteY2" fmla="*/ 117475 h 1733466"/>
                    <a:gd name="connsiteX3" fmla="*/ 0 w 12272493"/>
                    <a:gd name="connsiteY3" fmla="*/ 1733466 h 1733466"/>
                    <a:gd name="connsiteX4" fmla="*/ 0 w 12272493"/>
                    <a:gd name="connsiteY4" fmla="*/ 1278689 h 1733466"/>
                    <a:gd name="connsiteX0" fmla="*/ 0 w 12272493"/>
                    <a:gd name="connsiteY0" fmla="*/ 1278689 h 1733466"/>
                    <a:gd name="connsiteX1" fmla="*/ 12205259 w 12272493"/>
                    <a:gd name="connsiteY1" fmla="*/ 0 h 1733466"/>
                    <a:gd name="connsiteX2" fmla="*/ 12272493 w 12272493"/>
                    <a:gd name="connsiteY2" fmla="*/ 117475 h 1733466"/>
                    <a:gd name="connsiteX3" fmla="*/ 0 w 12272493"/>
                    <a:gd name="connsiteY3" fmla="*/ 1733466 h 1733466"/>
                    <a:gd name="connsiteX4" fmla="*/ 0 w 12272493"/>
                    <a:gd name="connsiteY4" fmla="*/ 1278689 h 1733466"/>
                    <a:gd name="connsiteX0" fmla="*/ 0 w 12253443"/>
                    <a:gd name="connsiteY0" fmla="*/ 1278689 h 1733466"/>
                    <a:gd name="connsiteX1" fmla="*/ 12205259 w 12253443"/>
                    <a:gd name="connsiteY1" fmla="*/ 0 h 1733466"/>
                    <a:gd name="connsiteX2" fmla="*/ 12253443 w 12253443"/>
                    <a:gd name="connsiteY2" fmla="*/ 66675 h 1733466"/>
                    <a:gd name="connsiteX3" fmla="*/ 0 w 12253443"/>
                    <a:gd name="connsiteY3" fmla="*/ 1733466 h 1733466"/>
                    <a:gd name="connsiteX4" fmla="*/ 0 w 12253443"/>
                    <a:gd name="connsiteY4" fmla="*/ 1278689 h 1733466"/>
                    <a:gd name="connsiteX0" fmla="*/ 0 w 12253443"/>
                    <a:gd name="connsiteY0" fmla="*/ 1297739 h 1752516"/>
                    <a:gd name="connsiteX1" fmla="*/ 12205259 w 12253443"/>
                    <a:gd name="connsiteY1" fmla="*/ 0 h 1752516"/>
                    <a:gd name="connsiteX2" fmla="*/ 12253443 w 12253443"/>
                    <a:gd name="connsiteY2" fmla="*/ 85725 h 1752516"/>
                    <a:gd name="connsiteX3" fmla="*/ 0 w 12253443"/>
                    <a:gd name="connsiteY3" fmla="*/ 1752516 h 1752516"/>
                    <a:gd name="connsiteX4" fmla="*/ 0 w 12253443"/>
                    <a:gd name="connsiteY4" fmla="*/ 1297739 h 1752516"/>
                    <a:gd name="connsiteX0" fmla="*/ 0 w 12215343"/>
                    <a:gd name="connsiteY0" fmla="*/ 1297739 h 1752516"/>
                    <a:gd name="connsiteX1" fmla="*/ 12205259 w 12215343"/>
                    <a:gd name="connsiteY1" fmla="*/ 0 h 1752516"/>
                    <a:gd name="connsiteX2" fmla="*/ 12215343 w 12215343"/>
                    <a:gd name="connsiteY2" fmla="*/ 60325 h 1752516"/>
                    <a:gd name="connsiteX3" fmla="*/ 0 w 12215343"/>
                    <a:gd name="connsiteY3" fmla="*/ 1752516 h 1752516"/>
                    <a:gd name="connsiteX4" fmla="*/ 0 w 12215343"/>
                    <a:gd name="connsiteY4" fmla="*/ 1297739 h 1752516"/>
                    <a:gd name="connsiteX0" fmla="*/ 0 w 12215343"/>
                    <a:gd name="connsiteY0" fmla="*/ 1589839 h 2044616"/>
                    <a:gd name="connsiteX1" fmla="*/ 11748059 w 12215343"/>
                    <a:gd name="connsiteY1" fmla="*/ 0 h 2044616"/>
                    <a:gd name="connsiteX2" fmla="*/ 12215343 w 12215343"/>
                    <a:gd name="connsiteY2" fmla="*/ 352425 h 2044616"/>
                    <a:gd name="connsiteX3" fmla="*/ 0 w 12215343"/>
                    <a:gd name="connsiteY3" fmla="*/ 2044616 h 2044616"/>
                    <a:gd name="connsiteX4" fmla="*/ 0 w 12215343"/>
                    <a:gd name="connsiteY4" fmla="*/ 1589839 h 2044616"/>
                    <a:gd name="connsiteX0" fmla="*/ 0 w 11748059"/>
                    <a:gd name="connsiteY0" fmla="*/ 1589839 h 2044616"/>
                    <a:gd name="connsiteX1" fmla="*/ 11748059 w 11748059"/>
                    <a:gd name="connsiteY1" fmla="*/ 0 h 2044616"/>
                    <a:gd name="connsiteX2" fmla="*/ 11720043 w 11748059"/>
                    <a:gd name="connsiteY2" fmla="*/ 117475 h 2044616"/>
                    <a:gd name="connsiteX3" fmla="*/ 0 w 11748059"/>
                    <a:gd name="connsiteY3" fmla="*/ 2044616 h 2044616"/>
                    <a:gd name="connsiteX4" fmla="*/ 0 w 11748059"/>
                    <a:gd name="connsiteY4" fmla="*/ 1589839 h 2044616"/>
                    <a:gd name="connsiteX0" fmla="*/ 0 w 11720043"/>
                    <a:gd name="connsiteY0" fmla="*/ 1604127 h 2058904"/>
                    <a:gd name="connsiteX1" fmla="*/ 11719484 w 11720043"/>
                    <a:gd name="connsiteY1" fmla="*/ 0 h 2058904"/>
                    <a:gd name="connsiteX2" fmla="*/ 11720043 w 11720043"/>
                    <a:gd name="connsiteY2" fmla="*/ 131763 h 2058904"/>
                    <a:gd name="connsiteX3" fmla="*/ 0 w 11720043"/>
                    <a:gd name="connsiteY3" fmla="*/ 2058904 h 2058904"/>
                    <a:gd name="connsiteX4" fmla="*/ 0 w 11720043"/>
                    <a:gd name="connsiteY4" fmla="*/ 1604127 h 2058904"/>
                    <a:gd name="connsiteX0" fmla="*/ 0 w 11720043"/>
                    <a:gd name="connsiteY0" fmla="*/ 1604127 h 2058904"/>
                    <a:gd name="connsiteX1" fmla="*/ 11719484 w 11720043"/>
                    <a:gd name="connsiteY1" fmla="*/ 0 h 2058904"/>
                    <a:gd name="connsiteX2" fmla="*/ 11720043 w 11720043"/>
                    <a:gd name="connsiteY2" fmla="*/ 93663 h 2058904"/>
                    <a:gd name="connsiteX3" fmla="*/ 0 w 11720043"/>
                    <a:gd name="connsiteY3" fmla="*/ 2058904 h 2058904"/>
                    <a:gd name="connsiteX4" fmla="*/ 0 w 11720043"/>
                    <a:gd name="connsiteY4" fmla="*/ 1604127 h 2058904"/>
                    <a:gd name="connsiteX0" fmla="*/ 0 w 11719484"/>
                    <a:gd name="connsiteY0" fmla="*/ 1604127 h 2058904"/>
                    <a:gd name="connsiteX1" fmla="*/ 11719484 w 11719484"/>
                    <a:gd name="connsiteY1" fmla="*/ 0 h 2058904"/>
                    <a:gd name="connsiteX2" fmla="*/ 11677181 w 11719484"/>
                    <a:gd name="connsiteY2" fmla="*/ 69850 h 2058904"/>
                    <a:gd name="connsiteX3" fmla="*/ 0 w 11719484"/>
                    <a:gd name="connsiteY3" fmla="*/ 2058904 h 2058904"/>
                    <a:gd name="connsiteX4" fmla="*/ 0 w 11719484"/>
                    <a:gd name="connsiteY4" fmla="*/ 1604127 h 2058904"/>
                    <a:gd name="connsiteX0" fmla="*/ 0 w 11719484"/>
                    <a:gd name="connsiteY0" fmla="*/ 1604127 h 2058904"/>
                    <a:gd name="connsiteX1" fmla="*/ 11719484 w 11719484"/>
                    <a:gd name="connsiteY1" fmla="*/ 0 h 2058904"/>
                    <a:gd name="connsiteX2" fmla="*/ 11686706 w 11719484"/>
                    <a:gd name="connsiteY2" fmla="*/ 50800 h 2058904"/>
                    <a:gd name="connsiteX3" fmla="*/ 0 w 11719484"/>
                    <a:gd name="connsiteY3" fmla="*/ 2058904 h 2058904"/>
                    <a:gd name="connsiteX4" fmla="*/ 0 w 11719484"/>
                    <a:gd name="connsiteY4" fmla="*/ 1604127 h 2058904"/>
                    <a:gd name="connsiteX0" fmla="*/ 0 w 11705197"/>
                    <a:gd name="connsiteY0" fmla="*/ 1608889 h 2063666"/>
                    <a:gd name="connsiteX1" fmla="*/ 11705196 w 11705197"/>
                    <a:gd name="connsiteY1" fmla="*/ 0 h 2063666"/>
                    <a:gd name="connsiteX2" fmla="*/ 11686706 w 11705197"/>
                    <a:gd name="connsiteY2" fmla="*/ 55562 h 2063666"/>
                    <a:gd name="connsiteX3" fmla="*/ 0 w 11705197"/>
                    <a:gd name="connsiteY3" fmla="*/ 2063666 h 2063666"/>
                    <a:gd name="connsiteX4" fmla="*/ 0 w 11705197"/>
                    <a:gd name="connsiteY4" fmla="*/ 1608889 h 2063666"/>
                    <a:gd name="connsiteX0" fmla="*/ 0 w 11705756"/>
                    <a:gd name="connsiteY0" fmla="*/ 1608889 h 2063666"/>
                    <a:gd name="connsiteX1" fmla="*/ 11705196 w 11705756"/>
                    <a:gd name="connsiteY1" fmla="*/ 0 h 2063666"/>
                    <a:gd name="connsiteX2" fmla="*/ 11705756 w 11705756"/>
                    <a:gd name="connsiteY2" fmla="*/ 57943 h 2063666"/>
                    <a:gd name="connsiteX3" fmla="*/ 0 w 11705756"/>
                    <a:gd name="connsiteY3" fmla="*/ 2063666 h 2063666"/>
                    <a:gd name="connsiteX4" fmla="*/ 0 w 11705756"/>
                    <a:gd name="connsiteY4" fmla="*/ 1608889 h 2063666"/>
                    <a:gd name="connsiteX0" fmla="*/ 0 w 12212963"/>
                    <a:gd name="connsiteY0" fmla="*/ 1723189 h 2063666"/>
                    <a:gd name="connsiteX1" fmla="*/ 12212403 w 12212963"/>
                    <a:gd name="connsiteY1" fmla="*/ 0 h 2063666"/>
                    <a:gd name="connsiteX2" fmla="*/ 12212963 w 12212963"/>
                    <a:gd name="connsiteY2" fmla="*/ 57943 h 2063666"/>
                    <a:gd name="connsiteX3" fmla="*/ 507207 w 12212963"/>
                    <a:gd name="connsiteY3" fmla="*/ 2063666 h 2063666"/>
                    <a:gd name="connsiteX4" fmla="*/ 0 w 12212963"/>
                    <a:gd name="connsiteY4" fmla="*/ 1723189 h 2063666"/>
                    <a:gd name="connsiteX0" fmla="*/ 0 w 12212963"/>
                    <a:gd name="connsiteY0" fmla="*/ 1723189 h 2182729"/>
                    <a:gd name="connsiteX1" fmla="*/ 12212403 w 12212963"/>
                    <a:gd name="connsiteY1" fmla="*/ 0 h 2182729"/>
                    <a:gd name="connsiteX2" fmla="*/ 12212963 w 12212963"/>
                    <a:gd name="connsiteY2" fmla="*/ 57943 h 2182729"/>
                    <a:gd name="connsiteX3" fmla="*/ 1 w 12212963"/>
                    <a:gd name="connsiteY3" fmla="*/ 2182729 h 2182729"/>
                    <a:gd name="connsiteX4" fmla="*/ 0 w 12212963"/>
                    <a:gd name="connsiteY4" fmla="*/ 1723189 h 2182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212963" h="2182729">
                      <a:moveTo>
                        <a:pt x="0" y="1723189"/>
                      </a:moveTo>
                      <a:lnTo>
                        <a:pt x="12212403" y="0"/>
                      </a:lnTo>
                      <a:cubicBezTo>
                        <a:pt x="12212589" y="43921"/>
                        <a:pt x="12212777" y="14022"/>
                        <a:pt x="12212963" y="57943"/>
                      </a:cubicBezTo>
                      <a:lnTo>
                        <a:pt x="1" y="2182729"/>
                      </a:lnTo>
                      <a:cubicBezTo>
                        <a:pt x="1" y="2029549"/>
                        <a:pt x="0" y="1876369"/>
                        <a:pt x="0" y="1723189"/>
                      </a:cubicBezTo>
                      <a:close/>
                    </a:path>
                  </a:pathLst>
                </a:cu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" name="Равнобедренный треугольник 5">
                  <a:extLst>
                    <a:ext uri="{FF2B5EF4-FFF2-40B4-BE49-F238E27FC236}">
                      <a16:creationId xmlns:a16="http://schemas.microsoft.com/office/drawing/2014/main" xmlns="" id="{B4A4E755-0632-43F6-92BF-6F8202F371F4}"/>
                    </a:ext>
                  </a:extLst>
                </p:cNvPr>
                <p:cNvSpPr/>
                <p:nvPr/>
              </p:nvSpPr>
              <p:spPr>
                <a:xfrm>
                  <a:off x="2184321" y="4551132"/>
                  <a:ext cx="9840189" cy="2261308"/>
                </a:xfrm>
                <a:custGeom>
                  <a:avLst/>
                  <a:gdLst>
                    <a:gd name="connsiteX0" fmla="*/ 0 w 5200650"/>
                    <a:gd name="connsiteY0" fmla="*/ 595121 h 595121"/>
                    <a:gd name="connsiteX1" fmla="*/ 2600325 w 5200650"/>
                    <a:gd name="connsiteY1" fmla="*/ 0 h 595121"/>
                    <a:gd name="connsiteX2" fmla="*/ 5200650 w 5200650"/>
                    <a:gd name="connsiteY2" fmla="*/ 595121 h 595121"/>
                    <a:gd name="connsiteX3" fmla="*/ 0 w 5200650"/>
                    <a:gd name="connsiteY3" fmla="*/ 595121 h 595121"/>
                    <a:gd name="connsiteX0" fmla="*/ 0 w 9915525"/>
                    <a:gd name="connsiteY0" fmla="*/ 2277871 h 2277871"/>
                    <a:gd name="connsiteX1" fmla="*/ 9915525 w 9915525"/>
                    <a:gd name="connsiteY1" fmla="*/ 0 h 2277871"/>
                    <a:gd name="connsiteX2" fmla="*/ 5200650 w 9915525"/>
                    <a:gd name="connsiteY2" fmla="*/ 2277871 h 2277871"/>
                    <a:gd name="connsiteX3" fmla="*/ 0 w 9915525"/>
                    <a:gd name="connsiteY3" fmla="*/ 2277871 h 2277871"/>
                    <a:gd name="connsiteX0" fmla="*/ 0 w 9915525"/>
                    <a:gd name="connsiteY0" fmla="*/ 2277871 h 2277871"/>
                    <a:gd name="connsiteX1" fmla="*/ 9915525 w 9915525"/>
                    <a:gd name="connsiteY1" fmla="*/ 0 h 2277871"/>
                    <a:gd name="connsiteX2" fmla="*/ 9848850 w 9915525"/>
                    <a:gd name="connsiteY2" fmla="*/ 2271521 h 2277871"/>
                    <a:gd name="connsiteX3" fmla="*/ 0 w 9915525"/>
                    <a:gd name="connsiteY3" fmla="*/ 2277871 h 2277871"/>
                    <a:gd name="connsiteX0" fmla="*/ 0 w 9875043"/>
                    <a:gd name="connsiteY0" fmla="*/ 2270727 h 2270727"/>
                    <a:gd name="connsiteX1" fmla="*/ 9875043 w 9875043"/>
                    <a:gd name="connsiteY1" fmla="*/ 0 h 2270727"/>
                    <a:gd name="connsiteX2" fmla="*/ 9848850 w 9875043"/>
                    <a:gd name="connsiteY2" fmla="*/ 2264377 h 2270727"/>
                    <a:gd name="connsiteX3" fmla="*/ 0 w 9875043"/>
                    <a:gd name="connsiteY3" fmla="*/ 2270727 h 2270727"/>
                    <a:gd name="connsiteX0" fmla="*/ 0 w 9875043"/>
                    <a:gd name="connsiteY0" fmla="*/ 2270727 h 2270727"/>
                    <a:gd name="connsiteX1" fmla="*/ 9875043 w 9875043"/>
                    <a:gd name="connsiteY1" fmla="*/ 0 h 2270727"/>
                    <a:gd name="connsiteX2" fmla="*/ 9865519 w 9875043"/>
                    <a:gd name="connsiteY2" fmla="*/ 2259614 h 2270727"/>
                    <a:gd name="connsiteX3" fmla="*/ 0 w 9875043"/>
                    <a:gd name="connsiteY3" fmla="*/ 2270727 h 2270727"/>
                    <a:gd name="connsiteX0" fmla="*/ 0 w 9875043"/>
                    <a:gd name="connsiteY0" fmla="*/ 2270727 h 2273902"/>
                    <a:gd name="connsiteX1" fmla="*/ 9875043 w 9875043"/>
                    <a:gd name="connsiteY1" fmla="*/ 0 h 2273902"/>
                    <a:gd name="connsiteX2" fmla="*/ 9855994 w 9875043"/>
                    <a:gd name="connsiteY2" fmla="*/ 2273902 h 2273902"/>
                    <a:gd name="connsiteX3" fmla="*/ 0 w 9875043"/>
                    <a:gd name="connsiteY3" fmla="*/ 2270727 h 22739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875043" h="2273902">
                      <a:moveTo>
                        <a:pt x="0" y="2270727"/>
                      </a:moveTo>
                      <a:lnTo>
                        <a:pt x="9875043" y="0"/>
                      </a:lnTo>
                      <a:cubicBezTo>
                        <a:pt x="9871868" y="753205"/>
                        <a:pt x="9859169" y="1520697"/>
                        <a:pt x="9855994" y="2273902"/>
                      </a:cubicBezTo>
                      <a:lnTo>
                        <a:pt x="0" y="2270727"/>
                      </a:lnTo>
                      <a:close/>
                    </a:path>
                  </a:pathLst>
                </a:cu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ru-RU" dirty="0"/>
                </a:p>
                <a:p>
                  <a:pPr algn="r"/>
                  <a:endParaRPr lang="ru-RU" dirty="0"/>
                </a:p>
                <a:p>
                  <a:pPr algn="r"/>
                  <a:endParaRPr lang="ru-RU" dirty="0"/>
                </a:p>
                <a:p>
                  <a:pPr algn="r"/>
                  <a:endParaRPr lang="ru-RU" dirty="0"/>
                </a:p>
                <a:p>
                  <a:pPr algn="r"/>
                  <a:endParaRPr lang="ru-RU" dirty="0"/>
                </a:p>
                <a:p>
                  <a:pPr algn="r"/>
                  <a:endParaRPr lang="ru-RU" dirty="0"/>
                </a:p>
              </p:txBody>
            </p:sp>
          </p:grpSp>
        </p:grpSp>
      </p:grpSp>
      <p:pic>
        <p:nvPicPr>
          <p:cNvPr id="10" name="Рисунок 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533400"/>
            <a:ext cx="9906000" cy="464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762000" y="381000"/>
            <a:ext cx="10363200" cy="990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38200" y="4876800"/>
            <a:ext cx="100584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6080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>
            <a:extLst>
              <a:ext uri="{FF2B5EF4-FFF2-40B4-BE49-F238E27FC236}">
                <a16:creationId xmlns:a16="http://schemas.microsoft.com/office/drawing/2014/main" xmlns="" id="{ED6687DA-A57C-46F6-AE92-9209CB0560BE}"/>
              </a:ext>
            </a:extLst>
          </p:cNvPr>
          <p:cNvGrpSpPr/>
          <p:nvPr/>
        </p:nvGrpSpPr>
        <p:grpSpPr>
          <a:xfrm>
            <a:off x="-6228" y="4723175"/>
            <a:ext cx="12192000" cy="2102156"/>
            <a:chOff x="-4761" y="4386262"/>
            <a:chExt cx="12196761" cy="2468457"/>
          </a:xfrm>
        </p:grpSpPr>
        <p:sp>
          <p:nvSpPr>
            <p:cNvPr id="4" name="Диагональная полоса 2">
              <a:extLst>
                <a:ext uri="{FF2B5EF4-FFF2-40B4-BE49-F238E27FC236}">
                  <a16:creationId xmlns:a16="http://schemas.microsoft.com/office/drawing/2014/main" xmlns="" id="{0C489E14-99B3-4132-9449-4ACEA6792176}"/>
                </a:ext>
              </a:extLst>
            </p:cNvPr>
            <p:cNvSpPr/>
            <p:nvPr/>
          </p:nvSpPr>
          <p:spPr>
            <a:xfrm>
              <a:off x="7854" y="4386262"/>
              <a:ext cx="12184145" cy="1750135"/>
            </a:xfrm>
            <a:custGeom>
              <a:avLst/>
              <a:gdLst>
                <a:gd name="connsiteX0" fmla="*/ 0 w 11256493"/>
                <a:gd name="connsiteY0" fmla="*/ 886577 h 1773154"/>
                <a:gd name="connsiteX1" fmla="*/ 5628247 w 11256493"/>
                <a:gd name="connsiteY1" fmla="*/ 0 h 1773154"/>
                <a:gd name="connsiteX2" fmla="*/ 11256493 w 11256493"/>
                <a:gd name="connsiteY2" fmla="*/ 0 h 1773154"/>
                <a:gd name="connsiteX3" fmla="*/ 0 w 11256493"/>
                <a:gd name="connsiteY3" fmla="*/ 1773154 h 1773154"/>
                <a:gd name="connsiteX4" fmla="*/ 0 w 11256493"/>
                <a:gd name="connsiteY4" fmla="*/ 886577 h 1773154"/>
                <a:gd name="connsiteX0" fmla="*/ 0 w 11275543"/>
                <a:gd name="connsiteY0" fmla="*/ 1110414 h 1996991"/>
                <a:gd name="connsiteX1" fmla="*/ 5628247 w 11275543"/>
                <a:gd name="connsiteY1" fmla="*/ 223837 h 1996991"/>
                <a:gd name="connsiteX2" fmla="*/ 11275543 w 11275543"/>
                <a:gd name="connsiteY2" fmla="*/ 0 h 1996991"/>
                <a:gd name="connsiteX3" fmla="*/ 0 w 11275543"/>
                <a:gd name="connsiteY3" fmla="*/ 1996991 h 1996991"/>
                <a:gd name="connsiteX4" fmla="*/ 0 w 11275543"/>
                <a:gd name="connsiteY4" fmla="*/ 1110414 h 1996991"/>
                <a:gd name="connsiteX0" fmla="*/ 0 w 11275543"/>
                <a:gd name="connsiteY0" fmla="*/ 1158039 h 2044616"/>
                <a:gd name="connsiteX1" fmla="*/ 11252759 w 11275543"/>
                <a:gd name="connsiteY1" fmla="*/ 0 h 2044616"/>
                <a:gd name="connsiteX2" fmla="*/ 11275543 w 11275543"/>
                <a:gd name="connsiteY2" fmla="*/ 47625 h 2044616"/>
                <a:gd name="connsiteX3" fmla="*/ 0 w 11275543"/>
                <a:gd name="connsiteY3" fmla="*/ 2044616 h 2044616"/>
                <a:gd name="connsiteX4" fmla="*/ 0 w 11275543"/>
                <a:gd name="connsiteY4" fmla="*/ 1158039 h 2044616"/>
                <a:gd name="connsiteX0" fmla="*/ 952500 w 12228043"/>
                <a:gd name="connsiteY0" fmla="*/ 1158039 h 1733466"/>
                <a:gd name="connsiteX1" fmla="*/ 12205259 w 12228043"/>
                <a:gd name="connsiteY1" fmla="*/ 0 h 1733466"/>
                <a:gd name="connsiteX2" fmla="*/ 12228043 w 12228043"/>
                <a:gd name="connsiteY2" fmla="*/ 47625 h 1733466"/>
                <a:gd name="connsiteX3" fmla="*/ 0 w 12228043"/>
                <a:gd name="connsiteY3" fmla="*/ 1733466 h 1733466"/>
                <a:gd name="connsiteX4" fmla="*/ 952500 w 12228043"/>
                <a:gd name="connsiteY4" fmla="*/ 1158039 h 1733466"/>
                <a:gd name="connsiteX0" fmla="*/ 0 w 12228043"/>
                <a:gd name="connsiteY0" fmla="*/ 1278689 h 1733466"/>
                <a:gd name="connsiteX1" fmla="*/ 12205259 w 12228043"/>
                <a:gd name="connsiteY1" fmla="*/ 0 h 1733466"/>
                <a:gd name="connsiteX2" fmla="*/ 12228043 w 12228043"/>
                <a:gd name="connsiteY2" fmla="*/ 47625 h 1733466"/>
                <a:gd name="connsiteX3" fmla="*/ 0 w 12228043"/>
                <a:gd name="connsiteY3" fmla="*/ 1733466 h 1733466"/>
                <a:gd name="connsiteX4" fmla="*/ 0 w 12228043"/>
                <a:gd name="connsiteY4" fmla="*/ 1278689 h 1733466"/>
                <a:gd name="connsiteX0" fmla="*/ 0 w 12272493"/>
                <a:gd name="connsiteY0" fmla="*/ 1278689 h 1733466"/>
                <a:gd name="connsiteX1" fmla="*/ 12205259 w 12272493"/>
                <a:gd name="connsiteY1" fmla="*/ 0 h 1733466"/>
                <a:gd name="connsiteX2" fmla="*/ 12272493 w 12272493"/>
                <a:gd name="connsiteY2" fmla="*/ 117475 h 1733466"/>
                <a:gd name="connsiteX3" fmla="*/ 0 w 12272493"/>
                <a:gd name="connsiteY3" fmla="*/ 1733466 h 1733466"/>
                <a:gd name="connsiteX4" fmla="*/ 0 w 12272493"/>
                <a:gd name="connsiteY4" fmla="*/ 1278689 h 1733466"/>
                <a:gd name="connsiteX0" fmla="*/ 0 w 12272493"/>
                <a:gd name="connsiteY0" fmla="*/ 1278689 h 1733466"/>
                <a:gd name="connsiteX1" fmla="*/ 12205259 w 12272493"/>
                <a:gd name="connsiteY1" fmla="*/ 0 h 1733466"/>
                <a:gd name="connsiteX2" fmla="*/ 12272493 w 12272493"/>
                <a:gd name="connsiteY2" fmla="*/ 117475 h 1733466"/>
                <a:gd name="connsiteX3" fmla="*/ 0 w 12272493"/>
                <a:gd name="connsiteY3" fmla="*/ 1733466 h 1733466"/>
                <a:gd name="connsiteX4" fmla="*/ 0 w 12272493"/>
                <a:gd name="connsiteY4" fmla="*/ 1278689 h 1733466"/>
                <a:gd name="connsiteX0" fmla="*/ 0 w 12253443"/>
                <a:gd name="connsiteY0" fmla="*/ 1278689 h 1733466"/>
                <a:gd name="connsiteX1" fmla="*/ 12205259 w 12253443"/>
                <a:gd name="connsiteY1" fmla="*/ 0 h 1733466"/>
                <a:gd name="connsiteX2" fmla="*/ 12253443 w 12253443"/>
                <a:gd name="connsiteY2" fmla="*/ 66675 h 1733466"/>
                <a:gd name="connsiteX3" fmla="*/ 0 w 12253443"/>
                <a:gd name="connsiteY3" fmla="*/ 1733466 h 1733466"/>
                <a:gd name="connsiteX4" fmla="*/ 0 w 12253443"/>
                <a:gd name="connsiteY4" fmla="*/ 1278689 h 1733466"/>
                <a:gd name="connsiteX0" fmla="*/ 0 w 12253443"/>
                <a:gd name="connsiteY0" fmla="*/ 1297739 h 1752516"/>
                <a:gd name="connsiteX1" fmla="*/ 12205259 w 12253443"/>
                <a:gd name="connsiteY1" fmla="*/ 0 h 1752516"/>
                <a:gd name="connsiteX2" fmla="*/ 12253443 w 12253443"/>
                <a:gd name="connsiteY2" fmla="*/ 85725 h 1752516"/>
                <a:gd name="connsiteX3" fmla="*/ 0 w 12253443"/>
                <a:gd name="connsiteY3" fmla="*/ 1752516 h 1752516"/>
                <a:gd name="connsiteX4" fmla="*/ 0 w 12253443"/>
                <a:gd name="connsiteY4" fmla="*/ 1297739 h 1752516"/>
                <a:gd name="connsiteX0" fmla="*/ 0 w 12215343"/>
                <a:gd name="connsiteY0" fmla="*/ 1297739 h 1752516"/>
                <a:gd name="connsiteX1" fmla="*/ 12205259 w 12215343"/>
                <a:gd name="connsiteY1" fmla="*/ 0 h 1752516"/>
                <a:gd name="connsiteX2" fmla="*/ 12215343 w 12215343"/>
                <a:gd name="connsiteY2" fmla="*/ 60325 h 1752516"/>
                <a:gd name="connsiteX3" fmla="*/ 0 w 12215343"/>
                <a:gd name="connsiteY3" fmla="*/ 1752516 h 1752516"/>
                <a:gd name="connsiteX4" fmla="*/ 0 w 12215343"/>
                <a:gd name="connsiteY4" fmla="*/ 1297739 h 1752516"/>
                <a:gd name="connsiteX0" fmla="*/ 0 w 12205259"/>
                <a:gd name="connsiteY0" fmla="*/ 1297739 h 1752516"/>
                <a:gd name="connsiteX1" fmla="*/ 12205259 w 12205259"/>
                <a:gd name="connsiteY1" fmla="*/ 0 h 1752516"/>
                <a:gd name="connsiteX2" fmla="*/ 12196293 w 12205259"/>
                <a:gd name="connsiteY2" fmla="*/ 62706 h 1752516"/>
                <a:gd name="connsiteX3" fmla="*/ 0 w 12205259"/>
                <a:gd name="connsiteY3" fmla="*/ 1752516 h 1752516"/>
                <a:gd name="connsiteX4" fmla="*/ 0 w 12205259"/>
                <a:gd name="connsiteY4" fmla="*/ 1297739 h 1752516"/>
                <a:gd name="connsiteX0" fmla="*/ 0 w 12200497"/>
                <a:gd name="connsiteY0" fmla="*/ 1295358 h 1750135"/>
                <a:gd name="connsiteX1" fmla="*/ 12200497 w 12200497"/>
                <a:gd name="connsiteY1" fmla="*/ 0 h 1750135"/>
                <a:gd name="connsiteX2" fmla="*/ 12196293 w 12200497"/>
                <a:gd name="connsiteY2" fmla="*/ 60325 h 1750135"/>
                <a:gd name="connsiteX3" fmla="*/ 0 w 12200497"/>
                <a:gd name="connsiteY3" fmla="*/ 1750135 h 1750135"/>
                <a:gd name="connsiteX4" fmla="*/ 0 w 12200497"/>
                <a:gd name="connsiteY4" fmla="*/ 1295358 h 1750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00497" h="1750135">
                  <a:moveTo>
                    <a:pt x="0" y="1295358"/>
                  </a:moveTo>
                  <a:lnTo>
                    <a:pt x="12200497" y="0"/>
                  </a:lnTo>
                  <a:lnTo>
                    <a:pt x="12196293" y="60325"/>
                  </a:lnTo>
                  <a:lnTo>
                    <a:pt x="0" y="1750135"/>
                  </a:lnTo>
                  <a:lnTo>
                    <a:pt x="0" y="1295358"/>
                  </a:lnTo>
                  <a:close/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grpSp>
          <p:nvGrpSpPr>
            <p:cNvPr id="5" name="Группа 4">
              <a:extLst>
                <a:ext uri="{FF2B5EF4-FFF2-40B4-BE49-F238E27FC236}">
                  <a16:creationId xmlns:a16="http://schemas.microsoft.com/office/drawing/2014/main" xmlns="" id="{9B0F2196-AEE2-4FFC-B1B8-290BE5201273}"/>
                </a:ext>
              </a:extLst>
            </p:cNvPr>
            <p:cNvGrpSpPr/>
            <p:nvPr/>
          </p:nvGrpSpPr>
          <p:grpSpPr>
            <a:xfrm>
              <a:off x="-4761" y="4448485"/>
              <a:ext cx="12196761" cy="2406234"/>
              <a:chOff x="-4761" y="4448485"/>
              <a:chExt cx="12196761" cy="2406234"/>
            </a:xfrm>
          </p:grpSpPr>
          <p:sp>
            <p:nvSpPr>
              <p:cNvPr id="6" name="Прямоугольник: усеченные противолежащие углы 3">
                <a:extLst>
                  <a:ext uri="{FF2B5EF4-FFF2-40B4-BE49-F238E27FC236}">
                    <a16:creationId xmlns:a16="http://schemas.microsoft.com/office/drawing/2014/main" xmlns="" id="{C1285B2F-9321-4621-BDD1-6D4D07B3B56E}"/>
                  </a:ext>
                </a:extLst>
              </p:cNvPr>
              <p:cNvSpPr/>
              <p:nvPr/>
            </p:nvSpPr>
            <p:spPr>
              <a:xfrm>
                <a:off x="-4761" y="4507082"/>
                <a:ext cx="12196760" cy="2347637"/>
              </a:xfrm>
              <a:custGeom>
                <a:avLst/>
                <a:gdLst>
                  <a:gd name="connsiteX0" fmla="*/ 0 w 1774031"/>
                  <a:gd name="connsiteY0" fmla="*/ 0 h 491161"/>
                  <a:gd name="connsiteX1" fmla="*/ 1692169 w 1774031"/>
                  <a:gd name="connsiteY1" fmla="*/ 0 h 491161"/>
                  <a:gd name="connsiteX2" fmla="*/ 1774031 w 1774031"/>
                  <a:gd name="connsiteY2" fmla="*/ 81862 h 491161"/>
                  <a:gd name="connsiteX3" fmla="*/ 1774031 w 1774031"/>
                  <a:gd name="connsiteY3" fmla="*/ 491161 h 491161"/>
                  <a:gd name="connsiteX4" fmla="*/ 1774031 w 1774031"/>
                  <a:gd name="connsiteY4" fmla="*/ 491161 h 491161"/>
                  <a:gd name="connsiteX5" fmla="*/ 81862 w 1774031"/>
                  <a:gd name="connsiteY5" fmla="*/ 491161 h 491161"/>
                  <a:gd name="connsiteX6" fmla="*/ 0 w 1774031"/>
                  <a:gd name="connsiteY6" fmla="*/ 409299 h 491161"/>
                  <a:gd name="connsiteX7" fmla="*/ 0 w 1774031"/>
                  <a:gd name="connsiteY7" fmla="*/ 0 h 491161"/>
                  <a:gd name="connsiteX0" fmla="*/ 864394 w 2638425"/>
                  <a:gd name="connsiteY0" fmla="*/ 0 h 556936"/>
                  <a:gd name="connsiteX1" fmla="*/ 2556563 w 2638425"/>
                  <a:gd name="connsiteY1" fmla="*/ 0 h 556936"/>
                  <a:gd name="connsiteX2" fmla="*/ 2638425 w 2638425"/>
                  <a:gd name="connsiteY2" fmla="*/ 81862 h 556936"/>
                  <a:gd name="connsiteX3" fmla="*/ 2638425 w 2638425"/>
                  <a:gd name="connsiteY3" fmla="*/ 491161 h 556936"/>
                  <a:gd name="connsiteX4" fmla="*/ 2638425 w 2638425"/>
                  <a:gd name="connsiteY4" fmla="*/ 491161 h 556936"/>
                  <a:gd name="connsiteX5" fmla="*/ 946256 w 2638425"/>
                  <a:gd name="connsiteY5" fmla="*/ 491161 h 556936"/>
                  <a:gd name="connsiteX6" fmla="*/ 0 w 2638425"/>
                  <a:gd name="connsiteY6" fmla="*/ 556936 h 556936"/>
                  <a:gd name="connsiteX7" fmla="*/ 864394 w 2638425"/>
                  <a:gd name="connsiteY7" fmla="*/ 0 h 556936"/>
                  <a:gd name="connsiteX0" fmla="*/ 0 w 2655093"/>
                  <a:gd name="connsiteY0" fmla="*/ 369094 h 556936"/>
                  <a:gd name="connsiteX1" fmla="*/ 2573231 w 2655093"/>
                  <a:gd name="connsiteY1" fmla="*/ 0 h 556936"/>
                  <a:gd name="connsiteX2" fmla="*/ 2655093 w 2655093"/>
                  <a:gd name="connsiteY2" fmla="*/ 81862 h 556936"/>
                  <a:gd name="connsiteX3" fmla="*/ 2655093 w 2655093"/>
                  <a:gd name="connsiteY3" fmla="*/ 491161 h 556936"/>
                  <a:gd name="connsiteX4" fmla="*/ 2655093 w 2655093"/>
                  <a:gd name="connsiteY4" fmla="*/ 491161 h 556936"/>
                  <a:gd name="connsiteX5" fmla="*/ 962924 w 2655093"/>
                  <a:gd name="connsiteY5" fmla="*/ 491161 h 556936"/>
                  <a:gd name="connsiteX6" fmla="*/ 16668 w 2655093"/>
                  <a:gd name="connsiteY6" fmla="*/ 556936 h 556936"/>
                  <a:gd name="connsiteX7" fmla="*/ 0 w 2655093"/>
                  <a:gd name="connsiteY7" fmla="*/ 369094 h 556936"/>
                  <a:gd name="connsiteX0" fmla="*/ 0 w 2655093"/>
                  <a:gd name="connsiteY0" fmla="*/ 369094 h 566461"/>
                  <a:gd name="connsiteX1" fmla="*/ 2573231 w 2655093"/>
                  <a:gd name="connsiteY1" fmla="*/ 0 h 566461"/>
                  <a:gd name="connsiteX2" fmla="*/ 2655093 w 2655093"/>
                  <a:gd name="connsiteY2" fmla="*/ 81862 h 566461"/>
                  <a:gd name="connsiteX3" fmla="*/ 2655093 w 2655093"/>
                  <a:gd name="connsiteY3" fmla="*/ 491161 h 566461"/>
                  <a:gd name="connsiteX4" fmla="*/ 2655093 w 2655093"/>
                  <a:gd name="connsiteY4" fmla="*/ 491161 h 566461"/>
                  <a:gd name="connsiteX5" fmla="*/ 962924 w 2655093"/>
                  <a:gd name="connsiteY5" fmla="*/ 491161 h 566461"/>
                  <a:gd name="connsiteX6" fmla="*/ 7142 w 2655093"/>
                  <a:gd name="connsiteY6" fmla="*/ 566461 h 566461"/>
                  <a:gd name="connsiteX7" fmla="*/ 0 w 2655093"/>
                  <a:gd name="connsiteY7" fmla="*/ 369094 h 566461"/>
                  <a:gd name="connsiteX0" fmla="*/ 0 w 5790299"/>
                  <a:gd name="connsiteY0" fmla="*/ 1012032 h 1209399"/>
                  <a:gd name="connsiteX1" fmla="*/ 5790299 w 5790299"/>
                  <a:gd name="connsiteY1" fmla="*/ 0 h 1209399"/>
                  <a:gd name="connsiteX2" fmla="*/ 2655093 w 5790299"/>
                  <a:gd name="connsiteY2" fmla="*/ 724800 h 1209399"/>
                  <a:gd name="connsiteX3" fmla="*/ 2655093 w 5790299"/>
                  <a:gd name="connsiteY3" fmla="*/ 1134099 h 1209399"/>
                  <a:gd name="connsiteX4" fmla="*/ 2655093 w 5790299"/>
                  <a:gd name="connsiteY4" fmla="*/ 1134099 h 1209399"/>
                  <a:gd name="connsiteX5" fmla="*/ 962924 w 5790299"/>
                  <a:gd name="connsiteY5" fmla="*/ 1134099 h 1209399"/>
                  <a:gd name="connsiteX6" fmla="*/ 7142 w 5790299"/>
                  <a:gd name="connsiteY6" fmla="*/ 1209399 h 1209399"/>
                  <a:gd name="connsiteX7" fmla="*/ 0 w 5790299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55093 w 5881687"/>
                  <a:gd name="connsiteY3" fmla="*/ 1134099 h 1209399"/>
                  <a:gd name="connsiteX4" fmla="*/ 2655093 w 5881687"/>
                  <a:gd name="connsiteY4" fmla="*/ 1134099 h 1209399"/>
                  <a:gd name="connsiteX5" fmla="*/ 962924 w 5881687"/>
                  <a:gd name="connsiteY5" fmla="*/ 1134099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55093 w 5881687"/>
                  <a:gd name="connsiteY3" fmla="*/ 1134099 h 1209399"/>
                  <a:gd name="connsiteX4" fmla="*/ 2655093 w 5881687"/>
                  <a:gd name="connsiteY4" fmla="*/ 1134099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55093 w 5881687"/>
                  <a:gd name="connsiteY3" fmla="*/ 1134099 h 1209399"/>
                  <a:gd name="connsiteX4" fmla="*/ 2188368 w 5881687"/>
                  <a:gd name="connsiteY4" fmla="*/ 1203155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40806 w 5881687"/>
                  <a:gd name="connsiteY3" fmla="*/ 1126955 h 1209399"/>
                  <a:gd name="connsiteX4" fmla="*/ 2188368 w 5881687"/>
                  <a:gd name="connsiteY4" fmla="*/ 1203155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26518 w 5881687"/>
                  <a:gd name="connsiteY3" fmla="*/ 1103142 h 1209399"/>
                  <a:gd name="connsiteX4" fmla="*/ 2188368 w 5881687"/>
                  <a:gd name="connsiteY4" fmla="*/ 1203155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7997718"/>
                  <a:gd name="connsiteY0" fmla="*/ 1404938 h 1602305"/>
                  <a:gd name="connsiteX1" fmla="*/ 7997718 w 7997718"/>
                  <a:gd name="connsiteY1" fmla="*/ 0 h 1602305"/>
                  <a:gd name="connsiteX2" fmla="*/ 5881687 w 7997718"/>
                  <a:gd name="connsiteY2" fmla="*/ 441431 h 1602305"/>
                  <a:gd name="connsiteX3" fmla="*/ 2626518 w 7997718"/>
                  <a:gd name="connsiteY3" fmla="*/ 1496048 h 1602305"/>
                  <a:gd name="connsiteX4" fmla="*/ 2188368 w 7997718"/>
                  <a:gd name="connsiteY4" fmla="*/ 1596061 h 1602305"/>
                  <a:gd name="connsiteX5" fmla="*/ 970068 w 7997718"/>
                  <a:gd name="connsiteY5" fmla="*/ 1593680 h 1602305"/>
                  <a:gd name="connsiteX6" fmla="*/ 7142 w 7997718"/>
                  <a:gd name="connsiteY6" fmla="*/ 1602305 h 1602305"/>
                  <a:gd name="connsiteX7" fmla="*/ 0 w 7997718"/>
                  <a:gd name="connsiteY7" fmla="*/ 1404938 h 1602305"/>
                  <a:gd name="connsiteX0" fmla="*/ 0 w 8112918"/>
                  <a:gd name="connsiteY0" fmla="*/ 1404938 h 1602305"/>
                  <a:gd name="connsiteX1" fmla="*/ 7997718 w 8112918"/>
                  <a:gd name="connsiteY1" fmla="*/ 0 h 1602305"/>
                  <a:gd name="connsiteX2" fmla="*/ 8112918 w 8112918"/>
                  <a:gd name="connsiteY2" fmla="*/ 136631 h 1602305"/>
                  <a:gd name="connsiteX3" fmla="*/ 2626518 w 8112918"/>
                  <a:gd name="connsiteY3" fmla="*/ 1496048 h 1602305"/>
                  <a:gd name="connsiteX4" fmla="*/ 2188368 w 8112918"/>
                  <a:gd name="connsiteY4" fmla="*/ 1596061 h 1602305"/>
                  <a:gd name="connsiteX5" fmla="*/ 970068 w 8112918"/>
                  <a:gd name="connsiteY5" fmla="*/ 1593680 h 1602305"/>
                  <a:gd name="connsiteX6" fmla="*/ 7142 w 8112918"/>
                  <a:gd name="connsiteY6" fmla="*/ 1602305 h 1602305"/>
                  <a:gd name="connsiteX7" fmla="*/ 0 w 8112918"/>
                  <a:gd name="connsiteY7" fmla="*/ 1404938 h 1602305"/>
                  <a:gd name="connsiteX0" fmla="*/ 0 w 9572624"/>
                  <a:gd name="connsiteY0" fmla="*/ 1485001 h 1682368"/>
                  <a:gd name="connsiteX1" fmla="*/ 7997718 w 9572624"/>
                  <a:gd name="connsiteY1" fmla="*/ 80063 h 1682368"/>
                  <a:gd name="connsiteX2" fmla="*/ 9572624 w 9572624"/>
                  <a:gd name="connsiteY2" fmla="*/ 0 h 1682368"/>
                  <a:gd name="connsiteX3" fmla="*/ 2626518 w 9572624"/>
                  <a:gd name="connsiteY3" fmla="*/ 1576111 h 1682368"/>
                  <a:gd name="connsiteX4" fmla="*/ 2188368 w 9572624"/>
                  <a:gd name="connsiteY4" fmla="*/ 1676124 h 1682368"/>
                  <a:gd name="connsiteX5" fmla="*/ 970068 w 9572624"/>
                  <a:gd name="connsiteY5" fmla="*/ 1673743 h 1682368"/>
                  <a:gd name="connsiteX6" fmla="*/ 7142 w 9572624"/>
                  <a:gd name="connsiteY6" fmla="*/ 1682368 h 1682368"/>
                  <a:gd name="connsiteX7" fmla="*/ 0 w 9572624"/>
                  <a:gd name="connsiteY7" fmla="*/ 1485001 h 1682368"/>
                  <a:gd name="connsiteX0" fmla="*/ 0 w 9572624"/>
                  <a:gd name="connsiteY0" fmla="*/ 1652588 h 1849955"/>
                  <a:gd name="connsiteX1" fmla="*/ 9412181 w 9572624"/>
                  <a:gd name="connsiteY1" fmla="*/ 0 h 1849955"/>
                  <a:gd name="connsiteX2" fmla="*/ 9572624 w 9572624"/>
                  <a:gd name="connsiteY2" fmla="*/ 167587 h 1849955"/>
                  <a:gd name="connsiteX3" fmla="*/ 2626518 w 9572624"/>
                  <a:gd name="connsiteY3" fmla="*/ 1743698 h 1849955"/>
                  <a:gd name="connsiteX4" fmla="*/ 2188368 w 9572624"/>
                  <a:gd name="connsiteY4" fmla="*/ 1843711 h 1849955"/>
                  <a:gd name="connsiteX5" fmla="*/ 970068 w 9572624"/>
                  <a:gd name="connsiteY5" fmla="*/ 1841330 h 1849955"/>
                  <a:gd name="connsiteX6" fmla="*/ 7142 w 9572624"/>
                  <a:gd name="connsiteY6" fmla="*/ 1849955 h 1849955"/>
                  <a:gd name="connsiteX7" fmla="*/ 0 w 9572624"/>
                  <a:gd name="connsiteY7" fmla="*/ 1652588 h 1849955"/>
                  <a:gd name="connsiteX0" fmla="*/ 0 w 12222056"/>
                  <a:gd name="connsiteY0" fmla="*/ 2150270 h 2347637"/>
                  <a:gd name="connsiteX1" fmla="*/ 12222056 w 12222056"/>
                  <a:gd name="connsiteY1" fmla="*/ 0 h 2347637"/>
                  <a:gd name="connsiteX2" fmla="*/ 9572624 w 12222056"/>
                  <a:gd name="connsiteY2" fmla="*/ 665269 h 2347637"/>
                  <a:gd name="connsiteX3" fmla="*/ 2626518 w 12222056"/>
                  <a:gd name="connsiteY3" fmla="*/ 2241380 h 2347637"/>
                  <a:gd name="connsiteX4" fmla="*/ 2188368 w 12222056"/>
                  <a:gd name="connsiteY4" fmla="*/ 2341393 h 2347637"/>
                  <a:gd name="connsiteX5" fmla="*/ 970068 w 12222056"/>
                  <a:gd name="connsiteY5" fmla="*/ 2339012 h 2347637"/>
                  <a:gd name="connsiteX6" fmla="*/ 7142 w 12222056"/>
                  <a:gd name="connsiteY6" fmla="*/ 2347637 h 2347637"/>
                  <a:gd name="connsiteX7" fmla="*/ 0 w 12222056"/>
                  <a:gd name="connsiteY7" fmla="*/ 2150270 h 2347637"/>
                  <a:gd name="connsiteX0" fmla="*/ 0 w 12222056"/>
                  <a:gd name="connsiteY0" fmla="*/ 2150270 h 2347637"/>
                  <a:gd name="connsiteX1" fmla="*/ 12222056 w 12222056"/>
                  <a:gd name="connsiteY1" fmla="*/ 0 h 2347637"/>
                  <a:gd name="connsiteX2" fmla="*/ 12213431 w 12222056"/>
                  <a:gd name="connsiteY2" fmla="*/ 65194 h 2347637"/>
                  <a:gd name="connsiteX3" fmla="*/ 2626518 w 12222056"/>
                  <a:gd name="connsiteY3" fmla="*/ 2241380 h 2347637"/>
                  <a:gd name="connsiteX4" fmla="*/ 2188368 w 12222056"/>
                  <a:gd name="connsiteY4" fmla="*/ 2341393 h 2347637"/>
                  <a:gd name="connsiteX5" fmla="*/ 970068 w 12222056"/>
                  <a:gd name="connsiteY5" fmla="*/ 2339012 h 2347637"/>
                  <a:gd name="connsiteX6" fmla="*/ 7142 w 12222056"/>
                  <a:gd name="connsiteY6" fmla="*/ 2347637 h 2347637"/>
                  <a:gd name="connsiteX7" fmla="*/ 0 w 12222056"/>
                  <a:gd name="connsiteY7" fmla="*/ 2150270 h 234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222056" h="2347637">
                    <a:moveTo>
                      <a:pt x="0" y="2150270"/>
                    </a:moveTo>
                    <a:lnTo>
                      <a:pt x="12222056" y="0"/>
                    </a:lnTo>
                    <a:lnTo>
                      <a:pt x="12213431" y="65194"/>
                    </a:lnTo>
                    <a:lnTo>
                      <a:pt x="2626518" y="2241380"/>
                    </a:lnTo>
                    <a:lnTo>
                      <a:pt x="2188368" y="2341393"/>
                    </a:lnTo>
                    <a:lnTo>
                      <a:pt x="970068" y="2339012"/>
                    </a:lnTo>
                    <a:lnTo>
                      <a:pt x="7142" y="2347637"/>
                    </a:lnTo>
                    <a:lnTo>
                      <a:pt x="0" y="2150270"/>
                    </a:lnTo>
                    <a:close/>
                  </a:path>
                </a:pathLst>
              </a:custGeom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7" name="Группа 6">
                <a:extLst>
                  <a:ext uri="{FF2B5EF4-FFF2-40B4-BE49-F238E27FC236}">
                    <a16:creationId xmlns:a16="http://schemas.microsoft.com/office/drawing/2014/main" xmlns="" id="{1CFCFA42-C98C-4116-82E5-9A408DCD736E}"/>
                  </a:ext>
                </a:extLst>
              </p:cNvPr>
              <p:cNvGrpSpPr/>
              <p:nvPr/>
            </p:nvGrpSpPr>
            <p:grpSpPr>
              <a:xfrm>
                <a:off x="-1" y="4448485"/>
                <a:ext cx="12192001" cy="2363955"/>
                <a:chOff x="-1" y="4448485"/>
                <a:chExt cx="12192001" cy="2363955"/>
              </a:xfrm>
            </p:grpSpPr>
            <p:sp>
              <p:nvSpPr>
                <p:cNvPr id="8" name="Диагональная полоса 2">
                  <a:extLst>
                    <a:ext uri="{FF2B5EF4-FFF2-40B4-BE49-F238E27FC236}">
                      <a16:creationId xmlns:a16="http://schemas.microsoft.com/office/drawing/2014/main" xmlns="" id="{0CA1106C-1DF1-445D-9AB5-EB1ADB6F12AC}"/>
                    </a:ext>
                  </a:extLst>
                </p:cNvPr>
                <p:cNvSpPr/>
                <p:nvPr/>
              </p:nvSpPr>
              <p:spPr>
                <a:xfrm>
                  <a:off x="-1" y="4448485"/>
                  <a:ext cx="12192001" cy="2182729"/>
                </a:xfrm>
                <a:custGeom>
                  <a:avLst/>
                  <a:gdLst>
                    <a:gd name="connsiteX0" fmla="*/ 0 w 11256493"/>
                    <a:gd name="connsiteY0" fmla="*/ 886577 h 1773154"/>
                    <a:gd name="connsiteX1" fmla="*/ 5628247 w 11256493"/>
                    <a:gd name="connsiteY1" fmla="*/ 0 h 1773154"/>
                    <a:gd name="connsiteX2" fmla="*/ 11256493 w 11256493"/>
                    <a:gd name="connsiteY2" fmla="*/ 0 h 1773154"/>
                    <a:gd name="connsiteX3" fmla="*/ 0 w 11256493"/>
                    <a:gd name="connsiteY3" fmla="*/ 1773154 h 1773154"/>
                    <a:gd name="connsiteX4" fmla="*/ 0 w 11256493"/>
                    <a:gd name="connsiteY4" fmla="*/ 886577 h 1773154"/>
                    <a:gd name="connsiteX0" fmla="*/ 0 w 11275543"/>
                    <a:gd name="connsiteY0" fmla="*/ 1110414 h 1996991"/>
                    <a:gd name="connsiteX1" fmla="*/ 5628247 w 11275543"/>
                    <a:gd name="connsiteY1" fmla="*/ 223837 h 1996991"/>
                    <a:gd name="connsiteX2" fmla="*/ 11275543 w 11275543"/>
                    <a:gd name="connsiteY2" fmla="*/ 0 h 1996991"/>
                    <a:gd name="connsiteX3" fmla="*/ 0 w 11275543"/>
                    <a:gd name="connsiteY3" fmla="*/ 1996991 h 1996991"/>
                    <a:gd name="connsiteX4" fmla="*/ 0 w 11275543"/>
                    <a:gd name="connsiteY4" fmla="*/ 1110414 h 1996991"/>
                    <a:gd name="connsiteX0" fmla="*/ 0 w 11275543"/>
                    <a:gd name="connsiteY0" fmla="*/ 1158039 h 2044616"/>
                    <a:gd name="connsiteX1" fmla="*/ 11252759 w 11275543"/>
                    <a:gd name="connsiteY1" fmla="*/ 0 h 2044616"/>
                    <a:gd name="connsiteX2" fmla="*/ 11275543 w 11275543"/>
                    <a:gd name="connsiteY2" fmla="*/ 47625 h 2044616"/>
                    <a:gd name="connsiteX3" fmla="*/ 0 w 11275543"/>
                    <a:gd name="connsiteY3" fmla="*/ 2044616 h 2044616"/>
                    <a:gd name="connsiteX4" fmla="*/ 0 w 11275543"/>
                    <a:gd name="connsiteY4" fmla="*/ 1158039 h 2044616"/>
                    <a:gd name="connsiteX0" fmla="*/ 952500 w 12228043"/>
                    <a:gd name="connsiteY0" fmla="*/ 1158039 h 1733466"/>
                    <a:gd name="connsiteX1" fmla="*/ 12205259 w 12228043"/>
                    <a:gd name="connsiteY1" fmla="*/ 0 h 1733466"/>
                    <a:gd name="connsiteX2" fmla="*/ 12228043 w 12228043"/>
                    <a:gd name="connsiteY2" fmla="*/ 47625 h 1733466"/>
                    <a:gd name="connsiteX3" fmla="*/ 0 w 12228043"/>
                    <a:gd name="connsiteY3" fmla="*/ 1733466 h 1733466"/>
                    <a:gd name="connsiteX4" fmla="*/ 952500 w 12228043"/>
                    <a:gd name="connsiteY4" fmla="*/ 1158039 h 1733466"/>
                    <a:gd name="connsiteX0" fmla="*/ 0 w 12228043"/>
                    <a:gd name="connsiteY0" fmla="*/ 1278689 h 1733466"/>
                    <a:gd name="connsiteX1" fmla="*/ 12205259 w 12228043"/>
                    <a:gd name="connsiteY1" fmla="*/ 0 h 1733466"/>
                    <a:gd name="connsiteX2" fmla="*/ 12228043 w 12228043"/>
                    <a:gd name="connsiteY2" fmla="*/ 47625 h 1733466"/>
                    <a:gd name="connsiteX3" fmla="*/ 0 w 12228043"/>
                    <a:gd name="connsiteY3" fmla="*/ 1733466 h 1733466"/>
                    <a:gd name="connsiteX4" fmla="*/ 0 w 12228043"/>
                    <a:gd name="connsiteY4" fmla="*/ 1278689 h 1733466"/>
                    <a:gd name="connsiteX0" fmla="*/ 0 w 12272493"/>
                    <a:gd name="connsiteY0" fmla="*/ 1278689 h 1733466"/>
                    <a:gd name="connsiteX1" fmla="*/ 12205259 w 12272493"/>
                    <a:gd name="connsiteY1" fmla="*/ 0 h 1733466"/>
                    <a:gd name="connsiteX2" fmla="*/ 12272493 w 12272493"/>
                    <a:gd name="connsiteY2" fmla="*/ 117475 h 1733466"/>
                    <a:gd name="connsiteX3" fmla="*/ 0 w 12272493"/>
                    <a:gd name="connsiteY3" fmla="*/ 1733466 h 1733466"/>
                    <a:gd name="connsiteX4" fmla="*/ 0 w 12272493"/>
                    <a:gd name="connsiteY4" fmla="*/ 1278689 h 1733466"/>
                    <a:gd name="connsiteX0" fmla="*/ 0 w 12272493"/>
                    <a:gd name="connsiteY0" fmla="*/ 1278689 h 1733466"/>
                    <a:gd name="connsiteX1" fmla="*/ 12205259 w 12272493"/>
                    <a:gd name="connsiteY1" fmla="*/ 0 h 1733466"/>
                    <a:gd name="connsiteX2" fmla="*/ 12272493 w 12272493"/>
                    <a:gd name="connsiteY2" fmla="*/ 117475 h 1733466"/>
                    <a:gd name="connsiteX3" fmla="*/ 0 w 12272493"/>
                    <a:gd name="connsiteY3" fmla="*/ 1733466 h 1733466"/>
                    <a:gd name="connsiteX4" fmla="*/ 0 w 12272493"/>
                    <a:gd name="connsiteY4" fmla="*/ 1278689 h 1733466"/>
                    <a:gd name="connsiteX0" fmla="*/ 0 w 12253443"/>
                    <a:gd name="connsiteY0" fmla="*/ 1278689 h 1733466"/>
                    <a:gd name="connsiteX1" fmla="*/ 12205259 w 12253443"/>
                    <a:gd name="connsiteY1" fmla="*/ 0 h 1733466"/>
                    <a:gd name="connsiteX2" fmla="*/ 12253443 w 12253443"/>
                    <a:gd name="connsiteY2" fmla="*/ 66675 h 1733466"/>
                    <a:gd name="connsiteX3" fmla="*/ 0 w 12253443"/>
                    <a:gd name="connsiteY3" fmla="*/ 1733466 h 1733466"/>
                    <a:gd name="connsiteX4" fmla="*/ 0 w 12253443"/>
                    <a:gd name="connsiteY4" fmla="*/ 1278689 h 1733466"/>
                    <a:gd name="connsiteX0" fmla="*/ 0 w 12253443"/>
                    <a:gd name="connsiteY0" fmla="*/ 1297739 h 1752516"/>
                    <a:gd name="connsiteX1" fmla="*/ 12205259 w 12253443"/>
                    <a:gd name="connsiteY1" fmla="*/ 0 h 1752516"/>
                    <a:gd name="connsiteX2" fmla="*/ 12253443 w 12253443"/>
                    <a:gd name="connsiteY2" fmla="*/ 85725 h 1752516"/>
                    <a:gd name="connsiteX3" fmla="*/ 0 w 12253443"/>
                    <a:gd name="connsiteY3" fmla="*/ 1752516 h 1752516"/>
                    <a:gd name="connsiteX4" fmla="*/ 0 w 12253443"/>
                    <a:gd name="connsiteY4" fmla="*/ 1297739 h 1752516"/>
                    <a:gd name="connsiteX0" fmla="*/ 0 w 12215343"/>
                    <a:gd name="connsiteY0" fmla="*/ 1297739 h 1752516"/>
                    <a:gd name="connsiteX1" fmla="*/ 12205259 w 12215343"/>
                    <a:gd name="connsiteY1" fmla="*/ 0 h 1752516"/>
                    <a:gd name="connsiteX2" fmla="*/ 12215343 w 12215343"/>
                    <a:gd name="connsiteY2" fmla="*/ 60325 h 1752516"/>
                    <a:gd name="connsiteX3" fmla="*/ 0 w 12215343"/>
                    <a:gd name="connsiteY3" fmla="*/ 1752516 h 1752516"/>
                    <a:gd name="connsiteX4" fmla="*/ 0 w 12215343"/>
                    <a:gd name="connsiteY4" fmla="*/ 1297739 h 1752516"/>
                    <a:gd name="connsiteX0" fmla="*/ 0 w 12215343"/>
                    <a:gd name="connsiteY0" fmla="*/ 1589839 h 2044616"/>
                    <a:gd name="connsiteX1" fmla="*/ 11748059 w 12215343"/>
                    <a:gd name="connsiteY1" fmla="*/ 0 h 2044616"/>
                    <a:gd name="connsiteX2" fmla="*/ 12215343 w 12215343"/>
                    <a:gd name="connsiteY2" fmla="*/ 352425 h 2044616"/>
                    <a:gd name="connsiteX3" fmla="*/ 0 w 12215343"/>
                    <a:gd name="connsiteY3" fmla="*/ 2044616 h 2044616"/>
                    <a:gd name="connsiteX4" fmla="*/ 0 w 12215343"/>
                    <a:gd name="connsiteY4" fmla="*/ 1589839 h 2044616"/>
                    <a:gd name="connsiteX0" fmla="*/ 0 w 11748059"/>
                    <a:gd name="connsiteY0" fmla="*/ 1589839 h 2044616"/>
                    <a:gd name="connsiteX1" fmla="*/ 11748059 w 11748059"/>
                    <a:gd name="connsiteY1" fmla="*/ 0 h 2044616"/>
                    <a:gd name="connsiteX2" fmla="*/ 11720043 w 11748059"/>
                    <a:gd name="connsiteY2" fmla="*/ 117475 h 2044616"/>
                    <a:gd name="connsiteX3" fmla="*/ 0 w 11748059"/>
                    <a:gd name="connsiteY3" fmla="*/ 2044616 h 2044616"/>
                    <a:gd name="connsiteX4" fmla="*/ 0 w 11748059"/>
                    <a:gd name="connsiteY4" fmla="*/ 1589839 h 2044616"/>
                    <a:gd name="connsiteX0" fmla="*/ 0 w 11720043"/>
                    <a:gd name="connsiteY0" fmla="*/ 1604127 h 2058904"/>
                    <a:gd name="connsiteX1" fmla="*/ 11719484 w 11720043"/>
                    <a:gd name="connsiteY1" fmla="*/ 0 h 2058904"/>
                    <a:gd name="connsiteX2" fmla="*/ 11720043 w 11720043"/>
                    <a:gd name="connsiteY2" fmla="*/ 131763 h 2058904"/>
                    <a:gd name="connsiteX3" fmla="*/ 0 w 11720043"/>
                    <a:gd name="connsiteY3" fmla="*/ 2058904 h 2058904"/>
                    <a:gd name="connsiteX4" fmla="*/ 0 w 11720043"/>
                    <a:gd name="connsiteY4" fmla="*/ 1604127 h 2058904"/>
                    <a:gd name="connsiteX0" fmla="*/ 0 w 11720043"/>
                    <a:gd name="connsiteY0" fmla="*/ 1604127 h 2058904"/>
                    <a:gd name="connsiteX1" fmla="*/ 11719484 w 11720043"/>
                    <a:gd name="connsiteY1" fmla="*/ 0 h 2058904"/>
                    <a:gd name="connsiteX2" fmla="*/ 11720043 w 11720043"/>
                    <a:gd name="connsiteY2" fmla="*/ 93663 h 2058904"/>
                    <a:gd name="connsiteX3" fmla="*/ 0 w 11720043"/>
                    <a:gd name="connsiteY3" fmla="*/ 2058904 h 2058904"/>
                    <a:gd name="connsiteX4" fmla="*/ 0 w 11720043"/>
                    <a:gd name="connsiteY4" fmla="*/ 1604127 h 2058904"/>
                    <a:gd name="connsiteX0" fmla="*/ 0 w 11719484"/>
                    <a:gd name="connsiteY0" fmla="*/ 1604127 h 2058904"/>
                    <a:gd name="connsiteX1" fmla="*/ 11719484 w 11719484"/>
                    <a:gd name="connsiteY1" fmla="*/ 0 h 2058904"/>
                    <a:gd name="connsiteX2" fmla="*/ 11677181 w 11719484"/>
                    <a:gd name="connsiteY2" fmla="*/ 69850 h 2058904"/>
                    <a:gd name="connsiteX3" fmla="*/ 0 w 11719484"/>
                    <a:gd name="connsiteY3" fmla="*/ 2058904 h 2058904"/>
                    <a:gd name="connsiteX4" fmla="*/ 0 w 11719484"/>
                    <a:gd name="connsiteY4" fmla="*/ 1604127 h 2058904"/>
                    <a:gd name="connsiteX0" fmla="*/ 0 w 11719484"/>
                    <a:gd name="connsiteY0" fmla="*/ 1604127 h 2058904"/>
                    <a:gd name="connsiteX1" fmla="*/ 11719484 w 11719484"/>
                    <a:gd name="connsiteY1" fmla="*/ 0 h 2058904"/>
                    <a:gd name="connsiteX2" fmla="*/ 11686706 w 11719484"/>
                    <a:gd name="connsiteY2" fmla="*/ 50800 h 2058904"/>
                    <a:gd name="connsiteX3" fmla="*/ 0 w 11719484"/>
                    <a:gd name="connsiteY3" fmla="*/ 2058904 h 2058904"/>
                    <a:gd name="connsiteX4" fmla="*/ 0 w 11719484"/>
                    <a:gd name="connsiteY4" fmla="*/ 1604127 h 2058904"/>
                    <a:gd name="connsiteX0" fmla="*/ 0 w 11705197"/>
                    <a:gd name="connsiteY0" fmla="*/ 1608889 h 2063666"/>
                    <a:gd name="connsiteX1" fmla="*/ 11705196 w 11705197"/>
                    <a:gd name="connsiteY1" fmla="*/ 0 h 2063666"/>
                    <a:gd name="connsiteX2" fmla="*/ 11686706 w 11705197"/>
                    <a:gd name="connsiteY2" fmla="*/ 55562 h 2063666"/>
                    <a:gd name="connsiteX3" fmla="*/ 0 w 11705197"/>
                    <a:gd name="connsiteY3" fmla="*/ 2063666 h 2063666"/>
                    <a:gd name="connsiteX4" fmla="*/ 0 w 11705197"/>
                    <a:gd name="connsiteY4" fmla="*/ 1608889 h 2063666"/>
                    <a:gd name="connsiteX0" fmla="*/ 0 w 11705756"/>
                    <a:gd name="connsiteY0" fmla="*/ 1608889 h 2063666"/>
                    <a:gd name="connsiteX1" fmla="*/ 11705196 w 11705756"/>
                    <a:gd name="connsiteY1" fmla="*/ 0 h 2063666"/>
                    <a:gd name="connsiteX2" fmla="*/ 11705756 w 11705756"/>
                    <a:gd name="connsiteY2" fmla="*/ 57943 h 2063666"/>
                    <a:gd name="connsiteX3" fmla="*/ 0 w 11705756"/>
                    <a:gd name="connsiteY3" fmla="*/ 2063666 h 2063666"/>
                    <a:gd name="connsiteX4" fmla="*/ 0 w 11705756"/>
                    <a:gd name="connsiteY4" fmla="*/ 1608889 h 2063666"/>
                    <a:gd name="connsiteX0" fmla="*/ 0 w 12212963"/>
                    <a:gd name="connsiteY0" fmla="*/ 1723189 h 2063666"/>
                    <a:gd name="connsiteX1" fmla="*/ 12212403 w 12212963"/>
                    <a:gd name="connsiteY1" fmla="*/ 0 h 2063666"/>
                    <a:gd name="connsiteX2" fmla="*/ 12212963 w 12212963"/>
                    <a:gd name="connsiteY2" fmla="*/ 57943 h 2063666"/>
                    <a:gd name="connsiteX3" fmla="*/ 507207 w 12212963"/>
                    <a:gd name="connsiteY3" fmla="*/ 2063666 h 2063666"/>
                    <a:gd name="connsiteX4" fmla="*/ 0 w 12212963"/>
                    <a:gd name="connsiteY4" fmla="*/ 1723189 h 2063666"/>
                    <a:gd name="connsiteX0" fmla="*/ 0 w 12212963"/>
                    <a:gd name="connsiteY0" fmla="*/ 1723189 h 2182729"/>
                    <a:gd name="connsiteX1" fmla="*/ 12212403 w 12212963"/>
                    <a:gd name="connsiteY1" fmla="*/ 0 h 2182729"/>
                    <a:gd name="connsiteX2" fmla="*/ 12212963 w 12212963"/>
                    <a:gd name="connsiteY2" fmla="*/ 57943 h 2182729"/>
                    <a:gd name="connsiteX3" fmla="*/ 1 w 12212963"/>
                    <a:gd name="connsiteY3" fmla="*/ 2182729 h 2182729"/>
                    <a:gd name="connsiteX4" fmla="*/ 0 w 12212963"/>
                    <a:gd name="connsiteY4" fmla="*/ 1723189 h 2182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212963" h="2182729">
                      <a:moveTo>
                        <a:pt x="0" y="1723189"/>
                      </a:moveTo>
                      <a:lnTo>
                        <a:pt x="12212403" y="0"/>
                      </a:lnTo>
                      <a:cubicBezTo>
                        <a:pt x="12212589" y="43921"/>
                        <a:pt x="12212777" y="14022"/>
                        <a:pt x="12212963" y="57943"/>
                      </a:cubicBezTo>
                      <a:lnTo>
                        <a:pt x="1" y="2182729"/>
                      </a:lnTo>
                      <a:cubicBezTo>
                        <a:pt x="1" y="2029549"/>
                        <a:pt x="0" y="1876369"/>
                        <a:pt x="0" y="1723189"/>
                      </a:cubicBezTo>
                      <a:close/>
                    </a:path>
                  </a:pathLst>
                </a:cu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" name="Равнобедренный треугольник 5">
                  <a:extLst>
                    <a:ext uri="{FF2B5EF4-FFF2-40B4-BE49-F238E27FC236}">
                      <a16:creationId xmlns:a16="http://schemas.microsoft.com/office/drawing/2014/main" xmlns="" id="{B4A4E755-0632-43F6-92BF-6F8202F371F4}"/>
                    </a:ext>
                  </a:extLst>
                </p:cNvPr>
                <p:cNvSpPr/>
                <p:nvPr/>
              </p:nvSpPr>
              <p:spPr>
                <a:xfrm>
                  <a:off x="2184321" y="4551132"/>
                  <a:ext cx="9840189" cy="2261308"/>
                </a:xfrm>
                <a:custGeom>
                  <a:avLst/>
                  <a:gdLst>
                    <a:gd name="connsiteX0" fmla="*/ 0 w 5200650"/>
                    <a:gd name="connsiteY0" fmla="*/ 595121 h 595121"/>
                    <a:gd name="connsiteX1" fmla="*/ 2600325 w 5200650"/>
                    <a:gd name="connsiteY1" fmla="*/ 0 h 595121"/>
                    <a:gd name="connsiteX2" fmla="*/ 5200650 w 5200650"/>
                    <a:gd name="connsiteY2" fmla="*/ 595121 h 595121"/>
                    <a:gd name="connsiteX3" fmla="*/ 0 w 5200650"/>
                    <a:gd name="connsiteY3" fmla="*/ 595121 h 595121"/>
                    <a:gd name="connsiteX0" fmla="*/ 0 w 9915525"/>
                    <a:gd name="connsiteY0" fmla="*/ 2277871 h 2277871"/>
                    <a:gd name="connsiteX1" fmla="*/ 9915525 w 9915525"/>
                    <a:gd name="connsiteY1" fmla="*/ 0 h 2277871"/>
                    <a:gd name="connsiteX2" fmla="*/ 5200650 w 9915525"/>
                    <a:gd name="connsiteY2" fmla="*/ 2277871 h 2277871"/>
                    <a:gd name="connsiteX3" fmla="*/ 0 w 9915525"/>
                    <a:gd name="connsiteY3" fmla="*/ 2277871 h 2277871"/>
                    <a:gd name="connsiteX0" fmla="*/ 0 w 9915525"/>
                    <a:gd name="connsiteY0" fmla="*/ 2277871 h 2277871"/>
                    <a:gd name="connsiteX1" fmla="*/ 9915525 w 9915525"/>
                    <a:gd name="connsiteY1" fmla="*/ 0 h 2277871"/>
                    <a:gd name="connsiteX2" fmla="*/ 9848850 w 9915525"/>
                    <a:gd name="connsiteY2" fmla="*/ 2271521 h 2277871"/>
                    <a:gd name="connsiteX3" fmla="*/ 0 w 9915525"/>
                    <a:gd name="connsiteY3" fmla="*/ 2277871 h 2277871"/>
                    <a:gd name="connsiteX0" fmla="*/ 0 w 9875043"/>
                    <a:gd name="connsiteY0" fmla="*/ 2270727 h 2270727"/>
                    <a:gd name="connsiteX1" fmla="*/ 9875043 w 9875043"/>
                    <a:gd name="connsiteY1" fmla="*/ 0 h 2270727"/>
                    <a:gd name="connsiteX2" fmla="*/ 9848850 w 9875043"/>
                    <a:gd name="connsiteY2" fmla="*/ 2264377 h 2270727"/>
                    <a:gd name="connsiteX3" fmla="*/ 0 w 9875043"/>
                    <a:gd name="connsiteY3" fmla="*/ 2270727 h 2270727"/>
                    <a:gd name="connsiteX0" fmla="*/ 0 w 9875043"/>
                    <a:gd name="connsiteY0" fmla="*/ 2270727 h 2270727"/>
                    <a:gd name="connsiteX1" fmla="*/ 9875043 w 9875043"/>
                    <a:gd name="connsiteY1" fmla="*/ 0 h 2270727"/>
                    <a:gd name="connsiteX2" fmla="*/ 9865519 w 9875043"/>
                    <a:gd name="connsiteY2" fmla="*/ 2259614 h 2270727"/>
                    <a:gd name="connsiteX3" fmla="*/ 0 w 9875043"/>
                    <a:gd name="connsiteY3" fmla="*/ 2270727 h 2270727"/>
                    <a:gd name="connsiteX0" fmla="*/ 0 w 9875043"/>
                    <a:gd name="connsiteY0" fmla="*/ 2270727 h 2273902"/>
                    <a:gd name="connsiteX1" fmla="*/ 9875043 w 9875043"/>
                    <a:gd name="connsiteY1" fmla="*/ 0 h 2273902"/>
                    <a:gd name="connsiteX2" fmla="*/ 9855994 w 9875043"/>
                    <a:gd name="connsiteY2" fmla="*/ 2273902 h 2273902"/>
                    <a:gd name="connsiteX3" fmla="*/ 0 w 9875043"/>
                    <a:gd name="connsiteY3" fmla="*/ 2270727 h 22739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875043" h="2273902">
                      <a:moveTo>
                        <a:pt x="0" y="2270727"/>
                      </a:moveTo>
                      <a:lnTo>
                        <a:pt x="9875043" y="0"/>
                      </a:lnTo>
                      <a:cubicBezTo>
                        <a:pt x="9871868" y="753205"/>
                        <a:pt x="9859169" y="1520697"/>
                        <a:pt x="9855994" y="2273902"/>
                      </a:cubicBezTo>
                      <a:lnTo>
                        <a:pt x="0" y="2270727"/>
                      </a:lnTo>
                      <a:close/>
                    </a:path>
                  </a:pathLst>
                </a:cu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ru-RU" dirty="0"/>
                </a:p>
                <a:p>
                  <a:pPr algn="r"/>
                  <a:endParaRPr lang="ru-RU" dirty="0"/>
                </a:p>
                <a:p>
                  <a:pPr algn="r"/>
                  <a:endParaRPr lang="ru-RU" dirty="0"/>
                </a:p>
                <a:p>
                  <a:pPr algn="r"/>
                  <a:endParaRPr lang="ru-RU" dirty="0"/>
                </a:p>
                <a:p>
                  <a:pPr algn="r"/>
                  <a:endParaRPr lang="ru-RU" dirty="0"/>
                </a:p>
                <a:p>
                  <a:pPr algn="r"/>
                  <a:endParaRPr lang="ru-RU" dirty="0"/>
                </a:p>
              </p:txBody>
            </p:sp>
          </p:grpSp>
        </p:grpSp>
      </p:grpSp>
      <p:pic>
        <p:nvPicPr>
          <p:cNvPr id="10" name="Рисунок 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52400"/>
            <a:ext cx="93726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1066800" y="76200"/>
            <a:ext cx="100584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219200" y="6324600"/>
            <a:ext cx="9525000" cy="22860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6080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72315" cy="6836662"/>
            <a:chOff x="0" y="0"/>
            <a:chExt cx="12172315" cy="6836662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72188" cy="909827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19811"/>
              <a:ext cx="12172315" cy="6816725"/>
            </a:xfrm>
            <a:custGeom>
              <a:avLst/>
              <a:gdLst/>
              <a:ahLst/>
              <a:cxnLst/>
              <a:rect l="l" t="t" r="r" b="b"/>
              <a:pathLst>
                <a:path w="12172315" h="6816725">
                  <a:moveTo>
                    <a:pt x="0" y="6816344"/>
                  </a:moveTo>
                  <a:lnTo>
                    <a:pt x="12172061" y="6816344"/>
                  </a:lnTo>
                  <a:lnTo>
                    <a:pt x="12172061" y="0"/>
                  </a:lnTo>
                  <a:lnTo>
                    <a:pt x="0" y="0"/>
                  </a:lnTo>
                  <a:lnTo>
                    <a:pt x="0" y="6816344"/>
                  </a:lnTo>
                  <a:close/>
                </a:path>
              </a:pathLst>
            </a:custGeom>
            <a:ln w="3175">
              <a:solidFill>
                <a:srgbClr val="416F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6675118"/>
              <a:ext cx="12172188" cy="161544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3340353" y="190880"/>
            <a:ext cx="64420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" dirty="0"/>
              <a:t>Тематический</a:t>
            </a:r>
            <a:r>
              <a:rPr spc="-135" dirty="0"/>
              <a:t> </a:t>
            </a:r>
            <a:r>
              <a:rPr dirty="0"/>
              <a:t>классификатор</a:t>
            </a:r>
            <a:r>
              <a:rPr spc="-80" dirty="0"/>
              <a:t> </a:t>
            </a:r>
            <a:r>
              <a:rPr spc="-10" dirty="0"/>
              <a:t>содержания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dirty="0">
                <a:latin typeface="Arial"/>
                <a:cs typeface="Arial"/>
              </a:rPr>
              <a:t>Тема</a:t>
            </a:r>
            <a:r>
              <a:rPr b="1" spc="390" dirty="0">
                <a:latin typeface="Arial"/>
                <a:cs typeface="Arial"/>
              </a:rPr>
              <a:t> </a:t>
            </a:r>
            <a:r>
              <a:rPr dirty="0"/>
              <a:t>Числовая</a:t>
            </a:r>
            <a:r>
              <a:rPr spc="-100" dirty="0"/>
              <a:t> </a:t>
            </a:r>
            <a:r>
              <a:rPr spc="-10" dirty="0"/>
              <a:t>прямая</a:t>
            </a:r>
          </a:p>
          <a:p>
            <a:pPr marL="12700">
              <a:lnSpc>
                <a:spcPct val="100000"/>
              </a:lnSpc>
            </a:pPr>
            <a:r>
              <a:rPr b="1" spc="-10" dirty="0">
                <a:latin typeface="Arial"/>
                <a:cs typeface="Arial"/>
              </a:rPr>
              <a:t>Контролируемые</a:t>
            </a:r>
            <a:r>
              <a:rPr b="1" spc="-95" dirty="0">
                <a:latin typeface="Arial"/>
                <a:cs typeface="Arial"/>
              </a:rPr>
              <a:t> </a:t>
            </a:r>
            <a:r>
              <a:rPr b="1" spc="-10" dirty="0">
                <a:latin typeface="Arial"/>
                <a:cs typeface="Arial"/>
              </a:rPr>
              <a:t>элементы</a:t>
            </a:r>
            <a:r>
              <a:rPr b="1" spc="-50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содержания</a:t>
            </a:r>
            <a:r>
              <a:rPr b="1" spc="-80" dirty="0">
                <a:latin typeface="Arial"/>
                <a:cs typeface="Arial"/>
              </a:rPr>
              <a:t> </a:t>
            </a:r>
            <a:r>
              <a:rPr b="1" spc="-20" dirty="0">
                <a:latin typeface="Arial"/>
                <a:cs typeface="Arial"/>
              </a:rPr>
              <a:t>ФИПИ</a:t>
            </a:r>
          </a:p>
          <a:p>
            <a:pPr marL="12700" marR="1294130">
              <a:lnSpc>
                <a:spcPct val="100000"/>
              </a:lnSpc>
              <a:spcBef>
                <a:spcPts val="10"/>
              </a:spcBef>
            </a:pPr>
            <a:r>
              <a:rPr spc="-20" dirty="0"/>
              <a:t>Изображение</a:t>
            </a:r>
            <a:r>
              <a:rPr spc="-45" dirty="0"/>
              <a:t> </a:t>
            </a:r>
            <a:r>
              <a:rPr dirty="0"/>
              <a:t>чисел</a:t>
            </a:r>
            <a:r>
              <a:rPr spc="-65" dirty="0"/>
              <a:t> </a:t>
            </a:r>
            <a:r>
              <a:rPr spc="-25" dirty="0"/>
              <a:t>точками</a:t>
            </a:r>
            <a:r>
              <a:rPr spc="-55" dirty="0"/>
              <a:t> </a:t>
            </a:r>
            <a:r>
              <a:rPr spc="-20" dirty="0"/>
              <a:t>координатной</a:t>
            </a:r>
            <a:r>
              <a:rPr spc="-15" dirty="0"/>
              <a:t> </a:t>
            </a:r>
            <a:r>
              <a:rPr spc="-10" dirty="0"/>
              <a:t>прямой </a:t>
            </a:r>
            <a:r>
              <a:rPr spc="-20" dirty="0"/>
              <a:t>Развитие</a:t>
            </a:r>
            <a:r>
              <a:rPr spc="-50" dirty="0"/>
              <a:t> </a:t>
            </a:r>
            <a:r>
              <a:rPr spc="-10" dirty="0"/>
              <a:t>представлений</a:t>
            </a:r>
            <a:r>
              <a:rPr spc="-45" dirty="0"/>
              <a:t> </a:t>
            </a:r>
            <a:r>
              <a:rPr dirty="0"/>
              <a:t>о числе</a:t>
            </a:r>
            <a:r>
              <a:rPr spc="-10" dirty="0"/>
              <a:t> </a:t>
            </a:r>
            <a:r>
              <a:rPr dirty="0"/>
              <a:t>и</a:t>
            </a:r>
            <a:r>
              <a:rPr spc="-5" dirty="0"/>
              <a:t> </a:t>
            </a:r>
            <a:r>
              <a:rPr dirty="0"/>
              <a:t>числовых</a:t>
            </a:r>
            <a:r>
              <a:rPr spc="-20" dirty="0"/>
              <a:t> </a:t>
            </a:r>
            <a:r>
              <a:rPr spc="-10" dirty="0"/>
              <a:t>системах </a:t>
            </a:r>
            <a:r>
              <a:rPr dirty="0"/>
              <a:t>от</a:t>
            </a:r>
            <a:r>
              <a:rPr spc="-90" dirty="0"/>
              <a:t> </a:t>
            </a:r>
            <a:r>
              <a:rPr dirty="0"/>
              <a:t>натуральных до</a:t>
            </a:r>
            <a:r>
              <a:rPr spc="-40" dirty="0"/>
              <a:t> </a:t>
            </a:r>
            <a:r>
              <a:rPr spc="-10" dirty="0"/>
              <a:t>действительных</a:t>
            </a:r>
            <a:r>
              <a:rPr spc="-40" dirty="0"/>
              <a:t> </a:t>
            </a:r>
            <a:r>
              <a:rPr spc="-10" dirty="0"/>
              <a:t>чисел </a:t>
            </a:r>
            <a:r>
              <a:rPr b="1" dirty="0">
                <a:latin typeface="Arial"/>
                <a:cs typeface="Arial"/>
              </a:rPr>
              <a:t>Предметные</a:t>
            </a:r>
            <a:r>
              <a:rPr b="1" spc="-40" dirty="0">
                <a:latin typeface="Arial"/>
                <a:cs typeface="Arial"/>
              </a:rPr>
              <a:t> </a:t>
            </a:r>
            <a:r>
              <a:rPr b="1" spc="-10" dirty="0">
                <a:latin typeface="Arial"/>
                <a:cs typeface="Arial"/>
              </a:rPr>
              <a:t>элементы</a:t>
            </a:r>
            <a:r>
              <a:rPr b="1" spc="-25" dirty="0">
                <a:latin typeface="Arial"/>
                <a:cs typeface="Arial"/>
              </a:rPr>
              <a:t> </a:t>
            </a:r>
            <a:r>
              <a:rPr b="1" spc="-10" dirty="0">
                <a:latin typeface="Arial"/>
                <a:cs typeface="Arial"/>
              </a:rPr>
              <a:t>содержания</a:t>
            </a:r>
            <a:r>
              <a:rPr b="1" spc="-90" dirty="0">
                <a:latin typeface="Arial"/>
                <a:cs typeface="Arial"/>
              </a:rPr>
              <a:t> </a:t>
            </a:r>
            <a:r>
              <a:rPr b="1" spc="-20" dirty="0">
                <a:latin typeface="Arial"/>
                <a:cs typeface="Arial"/>
              </a:rPr>
              <a:t>ФИПИ </a:t>
            </a:r>
            <a:r>
              <a:rPr spc="-10" dirty="0"/>
              <a:t>Рациональные</a:t>
            </a:r>
            <a:r>
              <a:rPr spc="-35" dirty="0"/>
              <a:t> </a:t>
            </a:r>
            <a:r>
              <a:rPr dirty="0"/>
              <a:t>числа.</a:t>
            </a:r>
            <a:r>
              <a:rPr spc="-50" dirty="0"/>
              <a:t> </a:t>
            </a:r>
            <a:r>
              <a:rPr spc="-10" dirty="0"/>
              <a:t>Множество</a:t>
            </a:r>
            <a:r>
              <a:rPr spc="-15" dirty="0"/>
              <a:t> </a:t>
            </a:r>
            <a:r>
              <a:rPr dirty="0"/>
              <a:t>рациональных</a:t>
            </a:r>
            <a:r>
              <a:rPr spc="-70" dirty="0"/>
              <a:t> </a:t>
            </a:r>
            <a:r>
              <a:rPr spc="-10" dirty="0"/>
              <a:t>чисел. </a:t>
            </a:r>
            <a:r>
              <a:rPr dirty="0"/>
              <a:t>Сравнение</a:t>
            </a:r>
            <a:r>
              <a:rPr spc="-65" dirty="0"/>
              <a:t> </a:t>
            </a:r>
            <a:r>
              <a:rPr dirty="0"/>
              <a:t>рациональных</a:t>
            </a:r>
            <a:r>
              <a:rPr spc="-114" dirty="0"/>
              <a:t> </a:t>
            </a:r>
            <a:r>
              <a:rPr spc="-10" dirty="0"/>
              <a:t>чисел.</a:t>
            </a:r>
          </a:p>
          <a:p>
            <a:pPr marL="12700">
              <a:lnSpc>
                <a:spcPts val="2155"/>
              </a:lnSpc>
            </a:pPr>
            <a:r>
              <a:rPr spc="-20" dirty="0"/>
              <a:t>Арифметические</a:t>
            </a:r>
            <a:r>
              <a:rPr spc="-30" dirty="0"/>
              <a:t> </a:t>
            </a:r>
            <a:r>
              <a:rPr dirty="0"/>
              <a:t>действия</a:t>
            </a:r>
            <a:r>
              <a:rPr spc="-80" dirty="0"/>
              <a:t> </a:t>
            </a:r>
            <a:r>
              <a:rPr dirty="0"/>
              <a:t>с</a:t>
            </a:r>
            <a:r>
              <a:rPr spc="-35" dirty="0"/>
              <a:t> </a:t>
            </a:r>
            <a:r>
              <a:rPr spc="-10" dirty="0"/>
              <a:t>рациональными</a:t>
            </a:r>
            <a:r>
              <a:rPr dirty="0"/>
              <a:t> </a:t>
            </a:r>
            <a:r>
              <a:rPr spc="-10" dirty="0"/>
              <a:t>числами</a:t>
            </a:r>
          </a:p>
          <a:p>
            <a:pPr marL="12700">
              <a:lnSpc>
                <a:spcPts val="2155"/>
              </a:lnSpc>
            </a:pPr>
            <a:r>
              <a:rPr b="1" spc="-35" dirty="0">
                <a:latin typeface="Arial"/>
                <a:cs typeface="Arial"/>
              </a:rPr>
              <a:t>ПУ.ПЭС</a:t>
            </a:r>
            <a:r>
              <a:rPr b="1" spc="-65" dirty="0">
                <a:latin typeface="Arial"/>
                <a:cs typeface="Arial"/>
              </a:rPr>
              <a:t> </a:t>
            </a:r>
            <a:r>
              <a:rPr b="1" spc="-20" dirty="0">
                <a:latin typeface="Arial"/>
                <a:cs typeface="Arial"/>
              </a:rPr>
              <a:t>ФИПИ</a:t>
            </a:r>
          </a:p>
          <a:p>
            <a:pPr marL="12700">
              <a:lnSpc>
                <a:spcPts val="2155"/>
              </a:lnSpc>
              <a:spcBef>
                <a:spcPts val="10"/>
              </a:spcBef>
            </a:pPr>
            <a:r>
              <a:rPr spc="-25" dirty="0"/>
              <a:t>Изображать</a:t>
            </a:r>
            <a:r>
              <a:rPr spc="-5" dirty="0"/>
              <a:t> </a:t>
            </a:r>
            <a:r>
              <a:rPr dirty="0"/>
              <a:t>числа</a:t>
            </a:r>
            <a:r>
              <a:rPr spc="-30" dirty="0"/>
              <a:t> </a:t>
            </a:r>
            <a:r>
              <a:rPr spc="-25" dirty="0"/>
              <a:t>точками</a:t>
            </a:r>
            <a:r>
              <a:rPr spc="-30" dirty="0"/>
              <a:t> </a:t>
            </a:r>
            <a:r>
              <a:rPr dirty="0"/>
              <a:t>на</a:t>
            </a:r>
            <a:r>
              <a:rPr spc="-40" dirty="0"/>
              <a:t> </a:t>
            </a:r>
            <a:r>
              <a:rPr dirty="0"/>
              <a:t>числовой</a:t>
            </a:r>
            <a:r>
              <a:rPr spc="-60" dirty="0"/>
              <a:t> </a:t>
            </a:r>
            <a:r>
              <a:rPr spc="-10" dirty="0"/>
              <a:t>прямой</a:t>
            </a:r>
          </a:p>
          <a:p>
            <a:pPr marL="12700">
              <a:lnSpc>
                <a:spcPts val="2155"/>
              </a:lnSpc>
            </a:pPr>
            <a:r>
              <a:rPr b="1" dirty="0">
                <a:latin typeface="Arial"/>
                <a:cs typeface="Arial"/>
              </a:rPr>
              <a:t>Личностные</a:t>
            </a:r>
            <a:r>
              <a:rPr b="1" spc="-90" dirty="0">
                <a:latin typeface="Arial"/>
                <a:cs typeface="Arial"/>
              </a:rPr>
              <a:t> </a:t>
            </a:r>
            <a:r>
              <a:rPr b="1" spc="-10" dirty="0">
                <a:latin typeface="Arial"/>
                <a:cs typeface="Arial"/>
              </a:rPr>
              <a:t>результаты</a:t>
            </a: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pc="-25" dirty="0"/>
              <a:t>Готовность</a:t>
            </a:r>
            <a:r>
              <a:rPr spc="-60" dirty="0"/>
              <a:t> </a:t>
            </a:r>
            <a:r>
              <a:rPr dirty="0"/>
              <a:t>к</a:t>
            </a:r>
            <a:r>
              <a:rPr spc="-120" dirty="0"/>
              <a:t> </a:t>
            </a:r>
            <a:r>
              <a:rPr spc="-20" dirty="0"/>
              <a:t>разнообразной</a:t>
            </a:r>
            <a:r>
              <a:rPr spc="-25" dirty="0"/>
              <a:t> </a:t>
            </a:r>
            <a:r>
              <a:rPr dirty="0"/>
              <a:t>совместной</a:t>
            </a:r>
            <a:r>
              <a:rPr spc="-20" dirty="0"/>
              <a:t> </a:t>
            </a:r>
            <a:r>
              <a:rPr spc="-10" dirty="0"/>
              <a:t>деятельности,</a:t>
            </a:r>
            <a:r>
              <a:rPr spc="-20" dirty="0"/>
              <a:t> </a:t>
            </a:r>
            <a:r>
              <a:rPr spc="-10" dirty="0"/>
              <a:t>стремление</a:t>
            </a:r>
          </a:p>
        </p:txBody>
      </p:sp>
      <p:sp>
        <p:nvSpPr>
          <p:cNvPr id="12" name="object 12"/>
          <p:cNvSpPr txBox="1"/>
          <p:nvPr/>
        </p:nvSpPr>
        <p:spPr>
          <a:xfrm>
            <a:off x="436575" y="4617161"/>
            <a:ext cx="10854690" cy="19469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Microsoft Sans Serif"/>
                <a:cs typeface="Microsoft Sans Serif"/>
              </a:rPr>
              <a:t>к</a:t>
            </a:r>
            <a:r>
              <a:rPr sz="1800" spc="-130" dirty="0">
                <a:latin typeface="Microsoft Sans Serif"/>
                <a:cs typeface="Microsoft Sans Serif"/>
              </a:rPr>
              <a:t> </a:t>
            </a:r>
            <a:r>
              <a:rPr sz="1800" spc="-20" dirty="0">
                <a:latin typeface="Microsoft Sans Serif"/>
                <a:cs typeface="Microsoft Sans Serif"/>
              </a:rPr>
              <a:t>взаимопониманию</a:t>
            </a:r>
            <a:r>
              <a:rPr sz="1800" spc="-5" dirty="0">
                <a:latin typeface="Microsoft Sans Serif"/>
                <a:cs typeface="Microsoft Sans Serif"/>
              </a:rPr>
              <a:t> </a:t>
            </a:r>
            <a:r>
              <a:rPr sz="1800" dirty="0">
                <a:latin typeface="Microsoft Sans Serif"/>
                <a:cs typeface="Microsoft Sans Serif"/>
              </a:rPr>
              <a:t>и</a:t>
            </a:r>
            <a:r>
              <a:rPr sz="1800" spc="-30" dirty="0">
                <a:latin typeface="Microsoft Sans Serif"/>
                <a:cs typeface="Microsoft Sans Serif"/>
              </a:rPr>
              <a:t> </a:t>
            </a:r>
            <a:r>
              <a:rPr sz="1800" spc="-25" dirty="0">
                <a:latin typeface="Microsoft Sans Serif"/>
                <a:cs typeface="Microsoft Sans Serif"/>
              </a:rPr>
              <a:t>взаимопомощи,</a:t>
            </a:r>
            <a:r>
              <a:rPr sz="1800" spc="-35" dirty="0">
                <a:latin typeface="Microsoft Sans Serif"/>
                <a:cs typeface="Microsoft Sans Serif"/>
              </a:rPr>
              <a:t> </a:t>
            </a:r>
            <a:r>
              <a:rPr sz="1800" spc="-10" dirty="0">
                <a:latin typeface="Microsoft Sans Serif"/>
                <a:cs typeface="Microsoft Sans Serif"/>
              </a:rPr>
              <a:t>активное</a:t>
            </a:r>
            <a:r>
              <a:rPr sz="1800" spc="-55" dirty="0">
                <a:latin typeface="Microsoft Sans Serif"/>
                <a:cs typeface="Microsoft Sans Serif"/>
              </a:rPr>
              <a:t> </a:t>
            </a:r>
            <a:r>
              <a:rPr sz="1800" dirty="0">
                <a:latin typeface="Microsoft Sans Serif"/>
                <a:cs typeface="Microsoft Sans Serif"/>
              </a:rPr>
              <a:t>участие</a:t>
            </a:r>
            <a:r>
              <a:rPr sz="1800" spc="-15" dirty="0">
                <a:latin typeface="Microsoft Sans Serif"/>
                <a:cs typeface="Microsoft Sans Serif"/>
              </a:rPr>
              <a:t> </a:t>
            </a:r>
            <a:r>
              <a:rPr sz="1800" dirty="0">
                <a:latin typeface="Microsoft Sans Serif"/>
                <a:cs typeface="Microsoft Sans Serif"/>
              </a:rPr>
              <a:t>в</a:t>
            </a:r>
            <a:r>
              <a:rPr sz="1800" spc="-30" dirty="0">
                <a:latin typeface="Microsoft Sans Serif"/>
                <a:cs typeface="Microsoft Sans Serif"/>
              </a:rPr>
              <a:t> </a:t>
            </a:r>
            <a:r>
              <a:rPr sz="1800" spc="-20" dirty="0">
                <a:latin typeface="Microsoft Sans Serif"/>
                <a:cs typeface="Microsoft Sans Serif"/>
              </a:rPr>
              <a:t>школьном</a:t>
            </a:r>
            <a:r>
              <a:rPr sz="1800" spc="-35" dirty="0">
                <a:latin typeface="Microsoft Sans Serif"/>
                <a:cs typeface="Microsoft Sans Serif"/>
              </a:rPr>
              <a:t> </a:t>
            </a:r>
            <a:r>
              <a:rPr sz="1800" spc="-10" dirty="0">
                <a:latin typeface="Microsoft Sans Serif"/>
                <a:cs typeface="Microsoft Sans Serif"/>
              </a:rPr>
              <a:t>самоуправлении</a:t>
            </a:r>
            <a:endParaRPr sz="1800">
              <a:latin typeface="Microsoft Sans Serif"/>
              <a:cs typeface="Microsoft Sans Serif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sz="1800" dirty="0">
                <a:latin typeface="Microsoft Sans Serif"/>
                <a:cs typeface="Microsoft Sans Serif"/>
              </a:rPr>
              <a:t>Овладение</a:t>
            </a:r>
            <a:r>
              <a:rPr sz="1800" spc="-110" dirty="0">
                <a:latin typeface="Microsoft Sans Serif"/>
                <a:cs typeface="Microsoft Sans Serif"/>
              </a:rPr>
              <a:t> </a:t>
            </a:r>
            <a:r>
              <a:rPr sz="1800" dirty="0">
                <a:latin typeface="Microsoft Sans Serif"/>
                <a:cs typeface="Microsoft Sans Serif"/>
              </a:rPr>
              <a:t>основными</a:t>
            </a:r>
            <a:r>
              <a:rPr sz="1800" spc="-35" dirty="0">
                <a:latin typeface="Microsoft Sans Serif"/>
                <a:cs typeface="Microsoft Sans Serif"/>
              </a:rPr>
              <a:t> </a:t>
            </a:r>
            <a:r>
              <a:rPr sz="1800" spc="-10" dirty="0">
                <a:latin typeface="Microsoft Sans Serif"/>
                <a:cs typeface="Microsoft Sans Serif"/>
              </a:rPr>
              <a:t>навыками</a:t>
            </a:r>
            <a:r>
              <a:rPr sz="1800" spc="-35" dirty="0">
                <a:latin typeface="Microsoft Sans Serif"/>
                <a:cs typeface="Microsoft Sans Serif"/>
              </a:rPr>
              <a:t> </a:t>
            </a:r>
            <a:r>
              <a:rPr sz="1800" spc="-20" dirty="0">
                <a:latin typeface="Microsoft Sans Serif"/>
                <a:cs typeface="Microsoft Sans Serif"/>
              </a:rPr>
              <a:t>исследовательской</a:t>
            </a:r>
            <a:r>
              <a:rPr sz="1800" spc="-45" dirty="0">
                <a:latin typeface="Microsoft Sans Serif"/>
                <a:cs typeface="Microsoft Sans Serif"/>
              </a:rPr>
              <a:t> </a:t>
            </a:r>
            <a:r>
              <a:rPr sz="1800" spc="-10" dirty="0">
                <a:latin typeface="Microsoft Sans Serif"/>
                <a:cs typeface="Microsoft Sans Serif"/>
              </a:rPr>
              <a:t>деятельности,</a:t>
            </a:r>
            <a:r>
              <a:rPr sz="1800" spc="-15" dirty="0">
                <a:latin typeface="Microsoft Sans Serif"/>
                <a:cs typeface="Microsoft Sans Serif"/>
              </a:rPr>
              <a:t> </a:t>
            </a:r>
            <a:r>
              <a:rPr sz="1800" spc="-10" dirty="0">
                <a:latin typeface="Microsoft Sans Serif"/>
                <a:cs typeface="Microsoft Sans Serif"/>
              </a:rPr>
              <a:t>установка</a:t>
            </a:r>
            <a:r>
              <a:rPr sz="1800" spc="-25" dirty="0">
                <a:latin typeface="Microsoft Sans Serif"/>
                <a:cs typeface="Microsoft Sans Serif"/>
              </a:rPr>
              <a:t> </a:t>
            </a:r>
            <a:r>
              <a:rPr sz="1800" dirty="0">
                <a:latin typeface="Microsoft Sans Serif"/>
                <a:cs typeface="Microsoft Sans Serif"/>
              </a:rPr>
              <a:t>на</a:t>
            </a:r>
            <a:r>
              <a:rPr sz="1800" spc="-50" dirty="0">
                <a:latin typeface="Microsoft Sans Serif"/>
                <a:cs typeface="Microsoft Sans Serif"/>
              </a:rPr>
              <a:t> </a:t>
            </a:r>
            <a:r>
              <a:rPr sz="1800" dirty="0">
                <a:latin typeface="Microsoft Sans Serif"/>
                <a:cs typeface="Microsoft Sans Serif"/>
              </a:rPr>
              <a:t>осмысление</a:t>
            </a:r>
            <a:r>
              <a:rPr sz="1800" spc="-35" dirty="0">
                <a:latin typeface="Microsoft Sans Serif"/>
                <a:cs typeface="Microsoft Sans Serif"/>
              </a:rPr>
              <a:t> </a:t>
            </a:r>
            <a:r>
              <a:rPr sz="1800" spc="-10" dirty="0">
                <a:latin typeface="Microsoft Sans Serif"/>
                <a:cs typeface="Microsoft Sans Serif"/>
              </a:rPr>
              <a:t>опыта, наблюдений,</a:t>
            </a:r>
            <a:r>
              <a:rPr sz="1800" spc="-90" dirty="0">
                <a:latin typeface="Microsoft Sans Serif"/>
                <a:cs typeface="Microsoft Sans Serif"/>
              </a:rPr>
              <a:t> </a:t>
            </a:r>
            <a:r>
              <a:rPr sz="1800" spc="-10" dirty="0">
                <a:latin typeface="Microsoft Sans Serif"/>
                <a:cs typeface="Microsoft Sans Serif"/>
              </a:rPr>
              <a:t>поступков</a:t>
            </a:r>
            <a:r>
              <a:rPr sz="1800" dirty="0">
                <a:latin typeface="Microsoft Sans Serif"/>
                <a:cs typeface="Microsoft Sans Serif"/>
              </a:rPr>
              <a:t> и</a:t>
            </a:r>
            <a:r>
              <a:rPr sz="1800" spc="-45" dirty="0">
                <a:latin typeface="Microsoft Sans Serif"/>
                <a:cs typeface="Microsoft Sans Serif"/>
              </a:rPr>
              <a:t> </a:t>
            </a:r>
            <a:r>
              <a:rPr sz="1800" dirty="0">
                <a:latin typeface="Microsoft Sans Serif"/>
                <a:cs typeface="Microsoft Sans Serif"/>
              </a:rPr>
              <a:t>стремление</a:t>
            </a:r>
            <a:r>
              <a:rPr sz="1800" spc="-70" dirty="0">
                <a:latin typeface="Microsoft Sans Serif"/>
                <a:cs typeface="Microsoft Sans Serif"/>
              </a:rPr>
              <a:t> </a:t>
            </a:r>
            <a:r>
              <a:rPr sz="1800" spc="-10" dirty="0">
                <a:latin typeface="Microsoft Sans Serif"/>
                <a:cs typeface="Microsoft Sans Serif"/>
              </a:rPr>
              <a:t>совершенствовать</a:t>
            </a:r>
            <a:r>
              <a:rPr sz="1800" spc="-50" dirty="0">
                <a:latin typeface="Microsoft Sans Serif"/>
                <a:cs typeface="Microsoft Sans Serif"/>
              </a:rPr>
              <a:t> </a:t>
            </a:r>
            <a:r>
              <a:rPr sz="1800" dirty="0">
                <a:latin typeface="Microsoft Sans Serif"/>
                <a:cs typeface="Microsoft Sans Serif"/>
              </a:rPr>
              <a:t>пути</a:t>
            </a:r>
            <a:r>
              <a:rPr sz="1800" spc="-45" dirty="0">
                <a:latin typeface="Microsoft Sans Serif"/>
                <a:cs typeface="Microsoft Sans Serif"/>
              </a:rPr>
              <a:t> </a:t>
            </a:r>
            <a:r>
              <a:rPr sz="1800" spc="-10" dirty="0">
                <a:latin typeface="Microsoft Sans Serif"/>
                <a:cs typeface="Microsoft Sans Serif"/>
              </a:rPr>
              <a:t>достижения</a:t>
            </a:r>
            <a:r>
              <a:rPr sz="1800" spc="-65" dirty="0">
                <a:latin typeface="Microsoft Sans Serif"/>
                <a:cs typeface="Microsoft Sans Serif"/>
              </a:rPr>
              <a:t> </a:t>
            </a:r>
            <a:r>
              <a:rPr sz="1800" spc="-10" dirty="0">
                <a:latin typeface="Microsoft Sans Serif"/>
                <a:cs typeface="Microsoft Sans Serif"/>
              </a:rPr>
              <a:t>индивидуального</a:t>
            </a:r>
            <a:r>
              <a:rPr sz="1800" spc="5" dirty="0">
                <a:latin typeface="Microsoft Sans Serif"/>
                <a:cs typeface="Microsoft Sans Serif"/>
              </a:rPr>
              <a:t> </a:t>
            </a:r>
            <a:r>
              <a:rPr sz="1800" spc="-50" dirty="0">
                <a:latin typeface="Microsoft Sans Serif"/>
                <a:cs typeface="Microsoft Sans Serif"/>
              </a:rPr>
              <a:t>и </a:t>
            </a:r>
            <a:r>
              <a:rPr sz="1800" spc="-25" dirty="0">
                <a:latin typeface="Microsoft Sans Serif"/>
                <a:cs typeface="Microsoft Sans Serif"/>
              </a:rPr>
              <a:t>коллективного</a:t>
            </a:r>
            <a:r>
              <a:rPr sz="1800" spc="-35" dirty="0">
                <a:latin typeface="Microsoft Sans Serif"/>
                <a:cs typeface="Microsoft Sans Serif"/>
              </a:rPr>
              <a:t> </a:t>
            </a:r>
            <a:r>
              <a:rPr sz="1800" spc="-10" dirty="0">
                <a:latin typeface="Microsoft Sans Serif"/>
                <a:cs typeface="Microsoft Sans Serif"/>
              </a:rPr>
              <a:t>благополучия</a:t>
            </a:r>
            <a:endParaRPr sz="1800">
              <a:latin typeface="Microsoft Sans Serif"/>
              <a:cs typeface="Microsoft Sans Serif"/>
            </a:endParaRPr>
          </a:p>
          <a:p>
            <a:pPr marL="76200">
              <a:lnSpc>
                <a:spcPts val="2155"/>
              </a:lnSpc>
            </a:pPr>
            <a:r>
              <a:rPr sz="1800" dirty="0">
                <a:latin typeface="Microsoft Sans Serif"/>
                <a:cs typeface="Microsoft Sans Serif"/>
              </a:rPr>
              <a:t>Овладение</a:t>
            </a:r>
            <a:r>
              <a:rPr sz="1800" spc="-100" dirty="0">
                <a:latin typeface="Microsoft Sans Serif"/>
                <a:cs typeface="Microsoft Sans Serif"/>
              </a:rPr>
              <a:t> </a:t>
            </a:r>
            <a:r>
              <a:rPr sz="1800" spc="-20" dirty="0">
                <a:latin typeface="Microsoft Sans Serif"/>
                <a:cs typeface="Microsoft Sans Serif"/>
              </a:rPr>
              <a:t>языковой</a:t>
            </a:r>
            <a:r>
              <a:rPr sz="1800" spc="-35" dirty="0">
                <a:latin typeface="Microsoft Sans Serif"/>
                <a:cs typeface="Microsoft Sans Serif"/>
              </a:rPr>
              <a:t> </a:t>
            </a:r>
            <a:r>
              <a:rPr sz="1800" dirty="0">
                <a:latin typeface="Microsoft Sans Serif"/>
                <a:cs typeface="Microsoft Sans Serif"/>
              </a:rPr>
              <a:t>и </a:t>
            </a:r>
            <a:r>
              <a:rPr sz="1800" spc="-20" dirty="0">
                <a:latin typeface="Microsoft Sans Serif"/>
                <a:cs typeface="Microsoft Sans Serif"/>
              </a:rPr>
              <a:t>читательской</a:t>
            </a:r>
            <a:r>
              <a:rPr sz="1800" spc="-35" dirty="0">
                <a:latin typeface="Microsoft Sans Serif"/>
                <a:cs typeface="Microsoft Sans Serif"/>
              </a:rPr>
              <a:t> культурой</a:t>
            </a:r>
            <a:r>
              <a:rPr sz="1800" spc="-45" dirty="0">
                <a:latin typeface="Microsoft Sans Serif"/>
                <a:cs typeface="Microsoft Sans Serif"/>
              </a:rPr>
              <a:t> как</a:t>
            </a:r>
            <a:r>
              <a:rPr sz="1800" spc="-75" dirty="0">
                <a:latin typeface="Microsoft Sans Serif"/>
                <a:cs typeface="Microsoft Sans Serif"/>
              </a:rPr>
              <a:t> </a:t>
            </a:r>
            <a:r>
              <a:rPr sz="1800" spc="-10" dirty="0">
                <a:latin typeface="Microsoft Sans Serif"/>
                <a:cs typeface="Microsoft Sans Serif"/>
              </a:rPr>
              <a:t>средством</a:t>
            </a:r>
            <a:r>
              <a:rPr sz="1800" spc="-25" dirty="0">
                <a:latin typeface="Microsoft Sans Serif"/>
                <a:cs typeface="Microsoft Sans Serif"/>
              </a:rPr>
              <a:t> </a:t>
            </a:r>
            <a:r>
              <a:rPr sz="1800" spc="-20" dirty="0">
                <a:latin typeface="Microsoft Sans Serif"/>
                <a:cs typeface="Microsoft Sans Serif"/>
              </a:rPr>
              <a:t>познания</a:t>
            </a:r>
            <a:r>
              <a:rPr sz="1800" spc="-15" dirty="0">
                <a:latin typeface="Microsoft Sans Serif"/>
                <a:cs typeface="Microsoft Sans Serif"/>
              </a:rPr>
              <a:t> </a:t>
            </a:r>
            <a:r>
              <a:rPr sz="1800" spc="-20" dirty="0">
                <a:latin typeface="Microsoft Sans Serif"/>
                <a:cs typeface="Microsoft Sans Serif"/>
              </a:rPr>
              <a:t>мира</a:t>
            </a:r>
            <a:endParaRPr sz="1800">
              <a:latin typeface="Microsoft Sans Serif"/>
              <a:cs typeface="Microsoft Sans Serif"/>
            </a:endParaRPr>
          </a:p>
          <a:p>
            <a:pPr marL="12700">
              <a:lnSpc>
                <a:spcPts val="2155"/>
              </a:lnSpc>
            </a:pPr>
            <a:r>
              <a:rPr sz="1800" b="1" spc="-10" dirty="0">
                <a:latin typeface="Arial"/>
                <a:cs typeface="Arial"/>
              </a:rPr>
              <a:t>Международные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исследования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sz="1800" dirty="0">
                <a:latin typeface="Microsoft Sans Serif"/>
                <a:cs typeface="Microsoft Sans Serif"/>
              </a:rPr>
              <a:t>Системы</a:t>
            </a:r>
            <a:r>
              <a:rPr sz="1800" spc="-55" dirty="0">
                <a:latin typeface="Microsoft Sans Serif"/>
                <a:cs typeface="Microsoft Sans Serif"/>
              </a:rPr>
              <a:t> </a:t>
            </a:r>
            <a:r>
              <a:rPr sz="1800" spc="-20" dirty="0">
                <a:latin typeface="Microsoft Sans Serif"/>
                <a:cs typeface="Microsoft Sans Serif"/>
              </a:rPr>
              <a:t>координат:</a:t>
            </a:r>
            <a:r>
              <a:rPr sz="1800" spc="-30" dirty="0">
                <a:latin typeface="Microsoft Sans Serif"/>
                <a:cs typeface="Microsoft Sans Serif"/>
              </a:rPr>
              <a:t> </a:t>
            </a:r>
            <a:r>
              <a:rPr sz="1800" spc="-10" dirty="0">
                <a:latin typeface="Microsoft Sans Serif"/>
                <a:cs typeface="Microsoft Sans Serif"/>
              </a:rPr>
              <a:t>представление</a:t>
            </a:r>
            <a:r>
              <a:rPr sz="1800" spc="-85" dirty="0">
                <a:latin typeface="Microsoft Sans Serif"/>
                <a:cs typeface="Microsoft Sans Serif"/>
              </a:rPr>
              <a:t> </a:t>
            </a:r>
            <a:r>
              <a:rPr sz="1800" dirty="0">
                <a:latin typeface="Microsoft Sans Serif"/>
                <a:cs typeface="Microsoft Sans Serif"/>
              </a:rPr>
              <a:t>и</a:t>
            </a:r>
            <a:r>
              <a:rPr sz="1800" spc="-50" dirty="0">
                <a:latin typeface="Microsoft Sans Serif"/>
                <a:cs typeface="Microsoft Sans Serif"/>
              </a:rPr>
              <a:t> </a:t>
            </a:r>
            <a:r>
              <a:rPr sz="1800" dirty="0">
                <a:latin typeface="Microsoft Sans Serif"/>
                <a:cs typeface="Microsoft Sans Serif"/>
              </a:rPr>
              <a:t>описание</a:t>
            </a:r>
            <a:r>
              <a:rPr sz="1800" spc="-20" dirty="0">
                <a:latin typeface="Microsoft Sans Serif"/>
                <a:cs typeface="Microsoft Sans Serif"/>
              </a:rPr>
              <a:t> </a:t>
            </a:r>
            <a:r>
              <a:rPr sz="1800" dirty="0">
                <a:latin typeface="Microsoft Sans Serif"/>
                <a:cs typeface="Microsoft Sans Serif"/>
              </a:rPr>
              <a:t>данных,</a:t>
            </a:r>
            <a:r>
              <a:rPr sz="1800" spc="-25" dirty="0">
                <a:latin typeface="Microsoft Sans Serif"/>
                <a:cs typeface="Microsoft Sans Serif"/>
              </a:rPr>
              <a:t> </a:t>
            </a:r>
            <a:r>
              <a:rPr sz="1800" spc="-10" dirty="0">
                <a:latin typeface="Microsoft Sans Serif"/>
                <a:cs typeface="Microsoft Sans Serif"/>
              </a:rPr>
              <a:t>положения</a:t>
            </a:r>
            <a:r>
              <a:rPr sz="1800" spc="-15" dirty="0">
                <a:latin typeface="Microsoft Sans Serif"/>
                <a:cs typeface="Microsoft Sans Serif"/>
              </a:rPr>
              <a:t> </a:t>
            </a:r>
            <a:r>
              <a:rPr sz="1800" dirty="0">
                <a:latin typeface="Microsoft Sans Serif"/>
                <a:cs typeface="Microsoft Sans Serif"/>
              </a:rPr>
              <a:t>и</a:t>
            </a:r>
            <a:r>
              <a:rPr sz="1800" spc="-45" dirty="0">
                <a:latin typeface="Microsoft Sans Serif"/>
                <a:cs typeface="Microsoft Sans Serif"/>
              </a:rPr>
              <a:t> </a:t>
            </a:r>
            <a:r>
              <a:rPr sz="1800" spc="-10" dirty="0">
                <a:latin typeface="Microsoft Sans Serif"/>
                <a:cs typeface="Microsoft Sans Serif"/>
              </a:rPr>
              <a:t>отношений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027923" y="1041654"/>
            <a:ext cx="286194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0" dirty="0">
                <a:latin typeface="Arial"/>
                <a:cs typeface="Arial"/>
              </a:rPr>
              <a:t>Алгебра</a:t>
            </a:r>
            <a:r>
              <a:rPr sz="2800" b="1" spc="-105" dirty="0">
                <a:latin typeface="Arial"/>
                <a:cs typeface="Arial"/>
              </a:rPr>
              <a:t> </a:t>
            </a:r>
            <a:r>
              <a:rPr sz="2800" b="1" dirty="0">
                <a:latin typeface="Arial"/>
                <a:cs typeface="Arial"/>
              </a:rPr>
              <a:t>7</a:t>
            </a:r>
            <a:r>
              <a:rPr sz="2800" b="1" spc="-145" dirty="0">
                <a:latin typeface="Arial"/>
                <a:cs typeface="Arial"/>
              </a:rPr>
              <a:t> </a:t>
            </a:r>
            <a:r>
              <a:rPr sz="2800" b="1" spc="-10" dirty="0">
                <a:latin typeface="Arial"/>
                <a:cs typeface="Arial"/>
              </a:rPr>
              <a:t>класс</a:t>
            </a:r>
            <a:endParaRPr sz="2800">
              <a:latin typeface="Arial"/>
              <a:cs typeface="Arial"/>
            </a:endParaRPr>
          </a:p>
        </p:txBody>
      </p:sp>
      <p:pic>
        <p:nvPicPr>
          <p:cNvPr id="14" name="object 1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947659" y="1656588"/>
            <a:ext cx="2572511" cy="304342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</TotalTime>
  <Words>341</Words>
  <PresentationFormat>Произвольный</PresentationFormat>
  <Paragraphs>94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Microsoft Sans Serif</vt:lpstr>
      <vt:lpstr>Office Theme</vt:lpstr>
      <vt:lpstr>Слайд 1</vt:lpstr>
      <vt:lpstr>Слайд 2</vt:lpstr>
      <vt:lpstr>Конструктор рабочих программ</vt:lpstr>
      <vt:lpstr>Конструктор рабочих программ</vt:lpstr>
      <vt:lpstr>Конструктор рабочих программ</vt:lpstr>
      <vt:lpstr>Конструктор рабочих программ</vt:lpstr>
      <vt:lpstr>Слайд 7</vt:lpstr>
      <vt:lpstr>Слайд 8</vt:lpstr>
      <vt:lpstr>Тематический классификатор содержания</vt:lpstr>
      <vt:lpstr>Конструктор рабочих программ</vt:lpstr>
      <vt:lpstr>Конструктор рабочих программ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203-3</dc:creator>
  <cp:lastModifiedBy>chertovskaya</cp:lastModifiedBy>
  <cp:revision>10</cp:revision>
  <dcterms:created xsi:type="dcterms:W3CDTF">2022-05-08T07:48:38Z</dcterms:created>
  <dcterms:modified xsi:type="dcterms:W3CDTF">2022-05-19T05:58:01Z</dcterms:modified>
</cp:coreProperties>
</file>