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8427-DD61-4AA9-A1F1-C610F37491C4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FBA40-CD7F-454E-B784-8FB33B44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3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6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9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6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6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EDA4-742A-43A6-B84C-9D12077E64AC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150C-E3BA-447A-A529-C3835EAB5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2846" y="1973174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СЕМИНАР ДЛЯ РОДИТЕЛЕЙ </a:t>
            </a:r>
          </a:p>
          <a:p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 </a:t>
            </a:r>
            <a:r>
              <a:rPr lang="ru-RU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«Речевое развитие детей раннего возраста</a:t>
            </a:r>
            <a:r>
              <a:rPr lang="ru-RU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r>
              <a:rPr lang="ru-RU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</a:t>
            </a:r>
            <a:r>
              <a:rPr lang="ru-RU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августа 2022 год  </a:t>
            </a:r>
            <a:endParaRPr lang="ru-RU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95527" y="3696076"/>
            <a:ext cx="7472473" cy="219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52" y="94668"/>
            <a:ext cx="1600149" cy="12437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F492DB1-0E31-4734-AC37-19ED2EDEDF74}"/>
              </a:ext>
            </a:extLst>
          </p:cNvPr>
          <p:cNvSpPr/>
          <p:nvPr/>
        </p:nvSpPr>
        <p:spPr>
          <a:xfrm>
            <a:off x="3357519" y="5886440"/>
            <a:ext cx="5476961" cy="829354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F492DB1-0E31-4734-AC37-19ED2EDEDF74}"/>
              </a:ext>
            </a:extLst>
          </p:cNvPr>
          <p:cNvSpPr/>
          <p:nvPr/>
        </p:nvSpPr>
        <p:spPr>
          <a:xfrm>
            <a:off x="3716366" y="5562709"/>
            <a:ext cx="5476961" cy="829354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0419" y="5407798"/>
            <a:ext cx="1094904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консультативной помощи родителям (законным представителям)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развития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«Научно-методический информационный центр» города Белгорода </a:t>
            </a:r>
          </a:p>
          <a:p>
            <a:pPr algn="ctr"/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Белгород, ул. Попова,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д.25а, тел.:(4722) 38-06-91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28" y="148618"/>
            <a:ext cx="3657598" cy="171745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66357" y="3381052"/>
            <a:ext cx="8761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Спикеры </a:t>
            </a:r>
            <a:r>
              <a:rPr lang="ru-RU" b="1" dirty="0" smtClean="0">
                <a:solidFill>
                  <a:srgbClr val="002060"/>
                </a:solidFill>
              </a:rPr>
              <a:t>мероприятия: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Григорьев </a:t>
            </a:r>
            <a:r>
              <a:rPr lang="ru-RU" b="1" dirty="0">
                <a:solidFill>
                  <a:srgbClr val="002060"/>
                </a:solidFill>
              </a:rPr>
              <a:t>Виталий Семенович,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врач-невролог, педиатр, остеопат, мануальный терапевт клиники позвоночника и стопы города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Белгорода;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Карачевцева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Ирина Николаевна,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кандидат педагогических наук,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доцент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кафедры психологии и дефектологии ОГАОУ ДПО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БелИРО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учитель-логопед высшей квалификационной категории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9" t="6245" r="29215" b="6420"/>
          <a:stretch/>
        </p:blipFill>
        <p:spPr bwMode="auto">
          <a:xfrm>
            <a:off x="358845" y="5411037"/>
            <a:ext cx="1165852" cy="12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354" y="195410"/>
            <a:ext cx="1711510" cy="50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015" y="147322"/>
            <a:ext cx="1359784" cy="5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Михайловна Никитенко</dc:creator>
  <cp:lastModifiedBy>Ирина Михайловна Никитенко</cp:lastModifiedBy>
  <cp:revision>26</cp:revision>
  <dcterms:created xsi:type="dcterms:W3CDTF">2022-04-04T12:23:10Z</dcterms:created>
  <dcterms:modified xsi:type="dcterms:W3CDTF">2022-08-12T09:03:00Z</dcterms:modified>
</cp:coreProperties>
</file>