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95" r:id="rId2"/>
    <p:sldId id="302" r:id="rId3"/>
    <p:sldId id="342" r:id="rId4"/>
    <p:sldId id="350" r:id="rId5"/>
    <p:sldId id="354" r:id="rId6"/>
    <p:sldId id="356" r:id="rId7"/>
    <p:sldId id="363" r:id="rId8"/>
    <p:sldId id="357" r:id="rId9"/>
    <p:sldId id="355" r:id="rId10"/>
    <p:sldId id="360" r:id="rId11"/>
    <p:sldId id="359" r:id="rId12"/>
    <p:sldId id="358" r:id="rId13"/>
    <p:sldId id="361" r:id="rId14"/>
    <p:sldId id="362" r:id="rId15"/>
    <p:sldId id="351" r:id="rId16"/>
    <p:sldId id="364" r:id="rId17"/>
    <p:sldId id="296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42" autoAdjust="0"/>
    <p:restoredTop sz="94505" autoAdjust="0"/>
  </p:normalViewPr>
  <p:slideViewPr>
    <p:cSldViewPr>
      <p:cViewPr varScale="1">
        <p:scale>
          <a:sx n="76" d="100"/>
          <a:sy n="76" d="100"/>
        </p:scale>
        <p:origin x="-90" y="-8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97251F-A248-49A0-BF67-07B79A2ED43C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231EEB-6F28-4ED2-A15B-94D8318AC9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614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9B7C979-E08A-4DEB-BE86-DD738EB8393D}" type="slidenum">
              <a:rPr lang="ru-RU" altLang="ru-RU">
                <a:latin typeface="Calibri" pitchFamily="34" charset="0"/>
              </a:rPr>
              <a:pPr/>
              <a:t>17</a:t>
            </a:fld>
            <a:endParaRPr lang="ru-RU" altLang="ru-RU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546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hyperlink" Target="https://t.me/razgovory_o_vazhnom/26" TargetMode="Externa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.png"/><Relationship Id="rId7" Type="http://schemas.openxmlformats.org/officeDocument/2006/relationships/hyperlink" Target="https://t.me/razgovory_o_vazhnom/173?single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.me/razgovory_o_vazhnom/55?single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png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&#1088;&#1072;&#1089;&#1090;&#1080;&#1084;&#1076;&#1077;&#1090;&#1077;&#1081;.&#1088;&#1092;/" TargetMode="Externa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t.me/razgovory_o_vazhnom/12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t.me/razgovory_o_vazhnom/17" TargetMode="Externa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cs.edu.gov.ru/document/a7b56a21d919794a6de0bce6b84966b8/download/5065/" TargetMode="Externa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isk.yandex.ru/i/cWglQPirL295Ig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125" y="1196978"/>
            <a:ext cx="187483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8"/>
          <p:cNvGrpSpPr/>
          <p:nvPr/>
        </p:nvGrpSpPr>
        <p:grpSpPr>
          <a:xfrm>
            <a:off x="0" y="4694772"/>
            <a:ext cx="12072664" cy="2102156"/>
            <a:chOff x="-4761" y="4386262"/>
            <a:chExt cx="12196761" cy="2468457"/>
          </a:xfrm>
          <a:solidFill>
            <a:srgbClr val="0070C0"/>
          </a:solidFill>
        </p:grpSpPr>
        <p:sp>
          <p:nvSpPr>
            <p:cNvPr id="10" name="Диагональная полоса 2"/>
            <p:cNvSpPr/>
            <p:nvPr/>
          </p:nvSpPr>
          <p:spPr>
            <a:xfrm>
              <a:off x="7854" y="4386262"/>
              <a:ext cx="12184145" cy="1750135"/>
            </a:xfrm>
            <a:custGeom>
              <a:avLst/>
              <a:gdLst>
                <a:gd name="connsiteX0" fmla="*/ 0 w 11256493"/>
                <a:gd name="connsiteY0" fmla="*/ 886577 h 1773154"/>
                <a:gd name="connsiteX1" fmla="*/ 5628247 w 11256493"/>
                <a:gd name="connsiteY1" fmla="*/ 0 h 1773154"/>
                <a:gd name="connsiteX2" fmla="*/ 11256493 w 11256493"/>
                <a:gd name="connsiteY2" fmla="*/ 0 h 1773154"/>
                <a:gd name="connsiteX3" fmla="*/ 0 w 11256493"/>
                <a:gd name="connsiteY3" fmla="*/ 1773154 h 1773154"/>
                <a:gd name="connsiteX4" fmla="*/ 0 w 11256493"/>
                <a:gd name="connsiteY4" fmla="*/ 886577 h 1773154"/>
                <a:gd name="connsiteX0" fmla="*/ 0 w 11275543"/>
                <a:gd name="connsiteY0" fmla="*/ 1110414 h 1996991"/>
                <a:gd name="connsiteX1" fmla="*/ 5628247 w 11275543"/>
                <a:gd name="connsiteY1" fmla="*/ 223837 h 1996991"/>
                <a:gd name="connsiteX2" fmla="*/ 11275543 w 11275543"/>
                <a:gd name="connsiteY2" fmla="*/ 0 h 1996991"/>
                <a:gd name="connsiteX3" fmla="*/ 0 w 11275543"/>
                <a:gd name="connsiteY3" fmla="*/ 1996991 h 1996991"/>
                <a:gd name="connsiteX4" fmla="*/ 0 w 11275543"/>
                <a:gd name="connsiteY4" fmla="*/ 1110414 h 1996991"/>
                <a:gd name="connsiteX0" fmla="*/ 0 w 11275543"/>
                <a:gd name="connsiteY0" fmla="*/ 1158039 h 2044616"/>
                <a:gd name="connsiteX1" fmla="*/ 11252759 w 11275543"/>
                <a:gd name="connsiteY1" fmla="*/ 0 h 2044616"/>
                <a:gd name="connsiteX2" fmla="*/ 11275543 w 11275543"/>
                <a:gd name="connsiteY2" fmla="*/ 47625 h 2044616"/>
                <a:gd name="connsiteX3" fmla="*/ 0 w 11275543"/>
                <a:gd name="connsiteY3" fmla="*/ 2044616 h 2044616"/>
                <a:gd name="connsiteX4" fmla="*/ 0 w 11275543"/>
                <a:gd name="connsiteY4" fmla="*/ 1158039 h 2044616"/>
                <a:gd name="connsiteX0" fmla="*/ 952500 w 12228043"/>
                <a:gd name="connsiteY0" fmla="*/ 1158039 h 1733466"/>
                <a:gd name="connsiteX1" fmla="*/ 12205259 w 12228043"/>
                <a:gd name="connsiteY1" fmla="*/ 0 h 1733466"/>
                <a:gd name="connsiteX2" fmla="*/ 12228043 w 12228043"/>
                <a:gd name="connsiteY2" fmla="*/ 47625 h 1733466"/>
                <a:gd name="connsiteX3" fmla="*/ 0 w 12228043"/>
                <a:gd name="connsiteY3" fmla="*/ 1733466 h 1733466"/>
                <a:gd name="connsiteX4" fmla="*/ 952500 w 12228043"/>
                <a:gd name="connsiteY4" fmla="*/ 1158039 h 1733466"/>
                <a:gd name="connsiteX0" fmla="*/ 0 w 12228043"/>
                <a:gd name="connsiteY0" fmla="*/ 1278689 h 1733466"/>
                <a:gd name="connsiteX1" fmla="*/ 12205259 w 12228043"/>
                <a:gd name="connsiteY1" fmla="*/ 0 h 1733466"/>
                <a:gd name="connsiteX2" fmla="*/ 12228043 w 12228043"/>
                <a:gd name="connsiteY2" fmla="*/ 47625 h 1733466"/>
                <a:gd name="connsiteX3" fmla="*/ 0 w 12228043"/>
                <a:gd name="connsiteY3" fmla="*/ 1733466 h 1733466"/>
                <a:gd name="connsiteX4" fmla="*/ 0 w 12228043"/>
                <a:gd name="connsiteY4" fmla="*/ 1278689 h 1733466"/>
                <a:gd name="connsiteX0" fmla="*/ 0 w 12272493"/>
                <a:gd name="connsiteY0" fmla="*/ 1278689 h 1733466"/>
                <a:gd name="connsiteX1" fmla="*/ 12205259 w 12272493"/>
                <a:gd name="connsiteY1" fmla="*/ 0 h 1733466"/>
                <a:gd name="connsiteX2" fmla="*/ 12272493 w 12272493"/>
                <a:gd name="connsiteY2" fmla="*/ 117475 h 1733466"/>
                <a:gd name="connsiteX3" fmla="*/ 0 w 12272493"/>
                <a:gd name="connsiteY3" fmla="*/ 1733466 h 1733466"/>
                <a:gd name="connsiteX4" fmla="*/ 0 w 12272493"/>
                <a:gd name="connsiteY4" fmla="*/ 1278689 h 1733466"/>
                <a:gd name="connsiteX0" fmla="*/ 0 w 12272493"/>
                <a:gd name="connsiteY0" fmla="*/ 1278689 h 1733466"/>
                <a:gd name="connsiteX1" fmla="*/ 12205259 w 12272493"/>
                <a:gd name="connsiteY1" fmla="*/ 0 h 1733466"/>
                <a:gd name="connsiteX2" fmla="*/ 12272493 w 12272493"/>
                <a:gd name="connsiteY2" fmla="*/ 117475 h 1733466"/>
                <a:gd name="connsiteX3" fmla="*/ 0 w 12272493"/>
                <a:gd name="connsiteY3" fmla="*/ 1733466 h 1733466"/>
                <a:gd name="connsiteX4" fmla="*/ 0 w 12272493"/>
                <a:gd name="connsiteY4" fmla="*/ 1278689 h 1733466"/>
                <a:gd name="connsiteX0" fmla="*/ 0 w 12253443"/>
                <a:gd name="connsiteY0" fmla="*/ 1278689 h 1733466"/>
                <a:gd name="connsiteX1" fmla="*/ 12205259 w 12253443"/>
                <a:gd name="connsiteY1" fmla="*/ 0 h 1733466"/>
                <a:gd name="connsiteX2" fmla="*/ 12253443 w 12253443"/>
                <a:gd name="connsiteY2" fmla="*/ 66675 h 1733466"/>
                <a:gd name="connsiteX3" fmla="*/ 0 w 12253443"/>
                <a:gd name="connsiteY3" fmla="*/ 1733466 h 1733466"/>
                <a:gd name="connsiteX4" fmla="*/ 0 w 12253443"/>
                <a:gd name="connsiteY4" fmla="*/ 1278689 h 1733466"/>
                <a:gd name="connsiteX0" fmla="*/ 0 w 12253443"/>
                <a:gd name="connsiteY0" fmla="*/ 1297739 h 1752516"/>
                <a:gd name="connsiteX1" fmla="*/ 12205259 w 12253443"/>
                <a:gd name="connsiteY1" fmla="*/ 0 h 1752516"/>
                <a:gd name="connsiteX2" fmla="*/ 12253443 w 12253443"/>
                <a:gd name="connsiteY2" fmla="*/ 85725 h 1752516"/>
                <a:gd name="connsiteX3" fmla="*/ 0 w 12253443"/>
                <a:gd name="connsiteY3" fmla="*/ 1752516 h 1752516"/>
                <a:gd name="connsiteX4" fmla="*/ 0 w 12253443"/>
                <a:gd name="connsiteY4" fmla="*/ 1297739 h 1752516"/>
                <a:gd name="connsiteX0" fmla="*/ 0 w 12215343"/>
                <a:gd name="connsiteY0" fmla="*/ 1297739 h 1752516"/>
                <a:gd name="connsiteX1" fmla="*/ 12205259 w 12215343"/>
                <a:gd name="connsiteY1" fmla="*/ 0 h 1752516"/>
                <a:gd name="connsiteX2" fmla="*/ 12215343 w 12215343"/>
                <a:gd name="connsiteY2" fmla="*/ 60325 h 1752516"/>
                <a:gd name="connsiteX3" fmla="*/ 0 w 12215343"/>
                <a:gd name="connsiteY3" fmla="*/ 1752516 h 1752516"/>
                <a:gd name="connsiteX4" fmla="*/ 0 w 12215343"/>
                <a:gd name="connsiteY4" fmla="*/ 1297739 h 1752516"/>
                <a:gd name="connsiteX0" fmla="*/ 0 w 12205259"/>
                <a:gd name="connsiteY0" fmla="*/ 1297739 h 1752516"/>
                <a:gd name="connsiteX1" fmla="*/ 12205259 w 12205259"/>
                <a:gd name="connsiteY1" fmla="*/ 0 h 1752516"/>
                <a:gd name="connsiteX2" fmla="*/ 12196293 w 12205259"/>
                <a:gd name="connsiteY2" fmla="*/ 62706 h 1752516"/>
                <a:gd name="connsiteX3" fmla="*/ 0 w 12205259"/>
                <a:gd name="connsiteY3" fmla="*/ 1752516 h 1752516"/>
                <a:gd name="connsiteX4" fmla="*/ 0 w 12205259"/>
                <a:gd name="connsiteY4" fmla="*/ 1297739 h 1752516"/>
                <a:gd name="connsiteX0" fmla="*/ 0 w 12200497"/>
                <a:gd name="connsiteY0" fmla="*/ 1295358 h 1750135"/>
                <a:gd name="connsiteX1" fmla="*/ 12200497 w 12200497"/>
                <a:gd name="connsiteY1" fmla="*/ 0 h 1750135"/>
                <a:gd name="connsiteX2" fmla="*/ 12196293 w 12200497"/>
                <a:gd name="connsiteY2" fmla="*/ 60325 h 1750135"/>
                <a:gd name="connsiteX3" fmla="*/ 0 w 12200497"/>
                <a:gd name="connsiteY3" fmla="*/ 1750135 h 1750135"/>
                <a:gd name="connsiteX4" fmla="*/ 0 w 12200497"/>
                <a:gd name="connsiteY4" fmla="*/ 1295358 h 1750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0497" h="1750135">
                  <a:moveTo>
                    <a:pt x="0" y="1295358"/>
                  </a:moveTo>
                  <a:lnTo>
                    <a:pt x="12200497" y="0"/>
                  </a:lnTo>
                  <a:lnTo>
                    <a:pt x="12196293" y="60325"/>
                  </a:lnTo>
                  <a:lnTo>
                    <a:pt x="0" y="1750135"/>
                  </a:lnTo>
                  <a:lnTo>
                    <a:pt x="0" y="129535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  <p:grpSp>
          <p:nvGrpSpPr>
            <p:cNvPr id="3" name="Группа 10"/>
            <p:cNvGrpSpPr/>
            <p:nvPr/>
          </p:nvGrpSpPr>
          <p:grpSpPr>
            <a:xfrm>
              <a:off x="-4761" y="4448485"/>
              <a:ext cx="12196761" cy="2406234"/>
              <a:chOff x="-4761" y="4448485"/>
              <a:chExt cx="12196761" cy="2406234"/>
            </a:xfrm>
            <a:grpFill/>
          </p:grpSpPr>
          <p:sp>
            <p:nvSpPr>
              <p:cNvPr id="12" name="Прямоугольник: усеченные противолежащие углы 3"/>
              <p:cNvSpPr/>
              <p:nvPr/>
            </p:nvSpPr>
            <p:spPr>
              <a:xfrm>
                <a:off x="-4761" y="4507082"/>
                <a:ext cx="12196760" cy="2347637"/>
              </a:xfrm>
              <a:custGeom>
                <a:avLst/>
                <a:gdLst>
                  <a:gd name="connsiteX0" fmla="*/ 0 w 1774031"/>
                  <a:gd name="connsiteY0" fmla="*/ 0 h 491161"/>
                  <a:gd name="connsiteX1" fmla="*/ 1692169 w 1774031"/>
                  <a:gd name="connsiteY1" fmla="*/ 0 h 491161"/>
                  <a:gd name="connsiteX2" fmla="*/ 1774031 w 1774031"/>
                  <a:gd name="connsiteY2" fmla="*/ 81862 h 491161"/>
                  <a:gd name="connsiteX3" fmla="*/ 1774031 w 1774031"/>
                  <a:gd name="connsiteY3" fmla="*/ 491161 h 491161"/>
                  <a:gd name="connsiteX4" fmla="*/ 1774031 w 1774031"/>
                  <a:gd name="connsiteY4" fmla="*/ 491161 h 491161"/>
                  <a:gd name="connsiteX5" fmla="*/ 81862 w 1774031"/>
                  <a:gd name="connsiteY5" fmla="*/ 491161 h 491161"/>
                  <a:gd name="connsiteX6" fmla="*/ 0 w 1774031"/>
                  <a:gd name="connsiteY6" fmla="*/ 409299 h 491161"/>
                  <a:gd name="connsiteX7" fmla="*/ 0 w 1774031"/>
                  <a:gd name="connsiteY7" fmla="*/ 0 h 491161"/>
                  <a:gd name="connsiteX0" fmla="*/ 864394 w 2638425"/>
                  <a:gd name="connsiteY0" fmla="*/ 0 h 556936"/>
                  <a:gd name="connsiteX1" fmla="*/ 2556563 w 2638425"/>
                  <a:gd name="connsiteY1" fmla="*/ 0 h 556936"/>
                  <a:gd name="connsiteX2" fmla="*/ 2638425 w 2638425"/>
                  <a:gd name="connsiteY2" fmla="*/ 81862 h 556936"/>
                  <a:gd name="connsiteX3" fmla="*/ 2638425 w 2638425"/>
                  <a:gd name="connsiteY3" fmla="*/ 491161 h 556936"/>
                  <a:gd name="connsiteX4" fmla="*/ 2638425 w 2638425"/>
                  <a:gd name="connsiteY4" fmla="*/ 491161 h 556936"/>
                  <a:gd name="connsiteX5" fmla="*/ 946256 w 2638425"/>
                  <a:gd name="connsiteY5" fmla="*/ 491161 h 556936"/>
                  <a:gd name="connsiteX6" fmla="*/ 0 w 2638425"/>
                  <a:gd name="connsiteY6" fmla="*/ 556936 h 556936"/>
                  <a:gd name="connsiteX7" fmla="*/ 864394 w 2638425"/>
                  <a:gd name="connsiteY7" fmla="*/ 0 h 556936"/>
                  <a:gd name="connsiteX0" fmla="*/ 0 w 2655093"/>
                  <a:gd name="connsiteY0" fmla="*/ 369094 h 556936"/>
                  <a:gd name="connsiteX1" fmla="*/ 2573231 w 2655093"/>
                  <a:gd name="connsiteY1" fmla="*/ 0 h 556936"/>
                  <a:gd name="connsiteX2" fmla="*/ 2655093 w 2655093"/>
                  <a:gd name="connsiteY2" fmla="*/ 81862 h 556936"/>
                  <a:gd name="connsiteX3" fmla="*/ 2655093 w 2655093"/>
                  <a:gd name="connsiteY3" fmla="*/ 491161 h 556936"/>
                  <a:gd name="connsiteX4" fmla="*/ 2655093 w 2655093"/>
                  <a:gd name="connsiteY4" fmla="*/ 491161 h 556936"/>
                  <a:gd name="connsiteX5" fmla="*/ 962924 w 2655093"/>
                  <a:gd name="connsiteY5" fmla="*/ 491161 h 556936"/>
                  <a:gd name="connsiteX6" fmla="*/ 16668 w 2655093"/>
                  <a:gd name="connsiteY6" fmla="*/ 556936 h 556936"/>
                  <a:gd name="connsiteX7" fmla="*/ 0 w 2655093"/>
                  <a:gd name="connsiteY7" fmla="*/ 369094 h 556936"/>
                  <a:gd name="connsiteX0" fmla="*/ 0 w 2655093"/>
                  <a:gd name="connsiteY0" fmla="*/ 369094 h 566461"/>
                  <a:gd name="connsiteX1" fmla="*/ 2573231 w 2655093"/>
                  <a:gd name="connsiteY1" fmla="*/ 0 h 566461"/>
                  <a:gd name="connsiteX2" fmla="*/ 2655093 w 2655093"/>
                  <a:gd name="connsiteY2" fmla="*/ 81862 h 566461"/>
                  <a:gd name="connsiteX3" fmla="*/ 2655093 w 2655093"/>
                  <a:gd name="connsiteY3" fmla="*/ 491161 h 566461"/>
                  <a:gd name="connsiteX4" fmla="*/ 2655093 w 2655093"/>
                  <a:gd name="connsiteY4" fmla="*/ 491161 h 566461"/>
                  <a:gd name="connsiteX5" fmla="*/ 962924 w 2655093"/>
                  <a:gd name="connsiteY5" fmla="*/ 491161 h 566461"/>
                  <a:gd name="connsiteX6" fmla="*/ 7142 w 2655093"/>
                  <a:gd name="connsiteY6" fmla="*/ 566461 h 566461"/>
                  <a:gd name="connsiteX7" fmla="*/ 0 w 2655093"/>
                  <a:gd name="connsiteY7" fmla="*/ 369094 h 566461"/>
                  <a:gd name="connsiteX0" fmla="*/ 0 w 5790299"/>
                  <a:gd name="connsiteY0" fmla="*/ 1012032 h 1209399"/>
                  <a:gd name="connsiteX1" fmla="*/ 5790299 w 5790299"/>
                  <a:gd name="connsiteY1" fmla="*/ 0 h 1209399"/>
                  <a:gd name="connsiteX2" fmla="*/ 2655093 w 5790299"/>
                  <a:gd name="connsiteY2" fmla="*/ 724800 h 1209399"/>
                  <a:gd name="connsiteX3" fmla="*/ 2655093 w 5790299"/>
                  <a:gd name="connsiteY3" fmla="*/ 1134099 h 1209399"/>
                  <a:gd name="connsiteX4" fmla="*/ 2655093 w 5790299"/>
                  <a:gd name="connsiteY4" fmla="*/ 1134099 h 1209399"/>
                  <a:gd name="connsiteX5" fmla="*/ 962924 w 5790299"/>
                  <a:gd name="connsiteY5" fmla="*/ 1134099 h 1209399"/>
                  <a:gd name="connsiteX6" fmla="*/ 7142 w 5790299"/>
                  <a:gd name="connsiteY6" fmla="*/ 1209399 h 1209399"/>
                  <a:gd name="connsiteX7" fmla="*/ 0 w 5790299"/>
                  <a:gd name="connsiteY7" fmla="*/ 1012032 h 1209399"/>
                  <a:gd name="connsiteX0" fmla="*/ 0 w 5881687"/>
                  <a:gd name="connsiteY0" fmla="*/ 1012032 h 1209399"/>
                  <a:gd name="connsiteX1" fmla="*/ 5790299 w 5881687"/>
                  <a:gd name="connsiteY1" fmla="*/ 0 h 1209399"/>
                  <a:gd name="connsiteX2" fmla="*/ 5881687 w 5881687"/>
                  <a:gd name="connsiteY2" fmla="*/ 48525 h 1209399"/>
                  <a:gd name="connsiteX3" fmla="*/ 2655093 w 5881687"/>
                  <a:gd name="connsiteY3" fmla="*/ 1134099 h 1209399"/>
                  <a:gd name="connsiteX4" fmla="*/ 2655093 w 5881687"/>
                  <a:gd name="connsiteY4" fmla="*/ 1134099 h 1209399"/>
                  <a:gd name="connsiteX5" fmla="*/ 962924 w 5881687"/>
                  <a:gd name="connsiteY5" fmla="*/ 1134099 h 1209399"/>
                  <a:gd name="connsiteX6" fmla="*/ 7142 w 5881687"/>
                  <a:gd name="connsiteY6" fmla="*/ 1209399 h 1209399"/>
                  <a:gd name="connsiteX7" fmla="*/ 0 w 5881687"/>
                  <a:gd name="connsiteY7" fmla="*/ 1012032 h 1209399"/>
                  <a:gd name="connsiteX0" fmla="*/ 0 w 5881687"/>
                  <a:gd name="connsiteY0" fmla="*/ 1012032 h 1209399"/>
                  <a:gd name="connsiteX1" fmla="*/ 5790299 w 5881687"/>
                  <a:gd name="connsiteY1" fmla="*/ 0 h 1209399"/>
                  <a:gd name="connsiteX2" fmla="*/ 5881687 w 5881687"/>
                  <a:gd name="connsiteY2" fmla="*/ 48525 h 1209399"/>
                  <a:gd name="connsiteX3" fmla="*/ 2655093 w 5881687"/>
                  <a:gd name="connsiteY3" fmla="*/ 1134099 h 1209399"/>
                  <a:gd name="connsiteX4" fmla="*/ 2655093 w 5881687"/>
                  <a:gd name="connsiteY4" fmla="*/ 1134099 h 1209399"/>
                  <a:gd name="connsiteX5" fmla="*/ 970068 w 5881687"/>
                  <a:gd name="connsiteY5" fmla="*/ 1200774 h 1209399"/>
                  <a:gd name="connsiteX6" fmla="*/ 7142 w 5881687"/>
                  <a:gd name="connsiteY6" fmla="*/ 1209399 h 1209399"/>
                  <a:gd name="connsiteX7" fmla="*/ 0 w 5881687"/>
                  <a:gd name="connsiteY7" fmla="*/ 1012032 h 1209399"/>
                  <a:gd name="connsiteX0" fmla="*/ 0 w 5881687"/>
                  <a:gd name="connsiteY0" fmla="*/ 1012032 h 1209399"/>
                  <a:gd name="connsiteX1" fmla="*/ 5790299 w 5881687"/>
                  <a:gd name="connsiteY1" fmla="*/ 0 h 1209399"/>
                  <a:gd name="connsiteX2" fmla="*/ 5881687 w 5881687"/>
                  <a:gd name="connsiteY2" fmla="*/ 48525 h 1209399"/>
                  <a:gd name="connsiteX3" fmla="*/ 2655093 w 5881687"/>
                  <a:gd name="connsiteY3" fmla="*/ 1134099 h 1209399"/>
                  <a:gd name="connsiteX4" fmla="*/ 2188368 w 5881687"/>
                  <a:gd name="connsiteY4" fmla="*/ 1203155 h 1209399"/>
                  <a:gd name="connsiteX5" fmla="*/ 970068 w 5881687"/>
                  <a:gd name="connsiteY5" fmla="*/ 1200774 h 1209399"/>
                  <a:gd name="connsiteX6" fmla="*/ 7142 w 5881687"/>
                  <a:gd name="connsiteY6" fmla="*/ 1209399 h 1209399"/>
                  <a:gd name="connsiteX7" fmla="*/ 0 w 5881687"/>
                  <a:gd name="connsiteY7" fmla="*/ 1012032 h 1209399"/>
                  <a:gd name="connsiteX0" fmla="*/ 0 w 5881687"/>
                  <a:gd name="connsiteY0" fmla="*/ 1012032 h 1209399"/>
                  <a:gd name="connsiteX1" fmla="*/ 5790299 w 5881687"/>
                  <a:gd name="connsiteY1" fmla="*/ 0 h 1209399"/>
                  <a:gd name="connsiteX2" fmla="*/ 5881687 w 5881687"/>
                  <a:gd name="connsiteY2" fmla="*/ 48525 h 1209399"/>
                  <a:gd name="connsiteX3" fmla="*/ 2640806 w 5881687"/>
                  <a:gd name="connsiteY3" fmla="*/ 1126955 h 1209399"/>
                  <a:gd name="connsiteX4" fmla="*/ 2188368 w 5881687"/>
                  <a:gd name="connsiteY4" fmla="*/ 1203155 h 1209399"/>
                  <a:gd name="connsiteX5" fmla="*/ 970068 w 5881687"/>
                  <a:gd name="connsiteY5" fmla="*/ 1200774 h 1209399"/>
                  <a:gd name="connsiteX6" fmla="*/ 7142 w 5881687"/>
                  <a:gd name="connsiteY6" fmla="*/ 1209399 h 1209399"/>
                  <a:gd name="connsiteX7" fmla="*/ 0 w 5881687"/>
                  <a:gd name="connsiteY7" fmla="*/ 1012032 h 1209399"/>
                  <a:gd name="connsiteX0" fmla="*/ 0 w 5881687"/>
                  <a:gd name="connsiteY0" fmla="*/ 1012032 h 1209399"/>
                  <a:gd name="connsiteX1" fmla="*/ 5790299 w 5881687"/>
                  <a:gd name="connsiteY1" fmla="*/ 0 h 1209399"/>
                  <a:gd name="connsiteX2" fmla="*/ 5881687 w 5881687"/>
                  <a:gd name="connsiteY2" fmla="*/ 48525 h 1209399"/>
                  <a:gd name="connsiteX3" fmla="*/ 2626518 w 5881687"/>
                  <a:gd name="connsiteY3" fmla="*/ 1103142 h 1209399"/>
                  <a:gd name="connsiteX4" fmla="*/ 2188368 w 5881687"/>
                  <a:gd name="connsiteY4" fmla="*/ 1203155 h 1209399"/>
                  <a:gd name="connsiteX5" fmla="*/ 970068 w 5881687"/>
                  <a:gd name="connsiteY5" fmla="*/ 1200774 h 1209399"/>
                  <a:gd name="connsiteX6" fmla="*/ 7142 w 5881687"/>
                  <a:gd name="connsiteY6" fmla="*/ 1209399 h 1209399"/>
                  <a:gd name="connsiteX7" fmla="*/ 0 w 5881687"/>
                  <a:gd name="connsiteY7" fmla="*/ 1012032 h 1209399"/>
                  <a:gd name="connsiteX0" fmla="*/ 0 w 7997718"/>
                  <a:gd name="connsiteY0" fmla="*/ 1404938 h 1602305"/>
                  <a:gd name="connsiteX1" fmla="*/ 7997718 w 7997718"/>
                  <a:gd name="connsiteY1" fmla="*/ 0 h 1602305"/>
                  <a:gd name="connsiteX2" fmla="*/ 5881687 w 7997718"/>
                  <a:gd name="connsiteY2" fmla="*/ 441431 h 1602305"/>
                  <a:gd name="connsiteX3" fmla="*/ 2626518 w 7997718"/>
                  <a:gd name="connsiteY3" fmla="*/ 1496048 h 1602305"/>
                  <a:gd name="connsiteX4" fmla="*/ 2188368 w 7997718"/>
                  <a:gd name="connsiteY4" fmla="*/ 1596061 h 1602305"/>
                  <a:gd name="connsiteX5" fmla="*/ 970068 w 7997718"/>
                  <a:gd name="connsiteY5" fmla="*/ 1593680 h 1602305"/>
                  <a:gd name="connsiteX6" fmla="*/ 7142 w 7997718"/>
                  <a:gd name="connsiteY6" fmla="*/ 1602305 h 1602305"/>
                  <a:gd name="connsiteX7" fmla="*/ 0 w 7997718"/>
                  <a:gd name="connsiteY7" fmla="*/ 1404938 h 1602305"/>
                  <a:gd name="connsiteX0" fmla="*/ 0 w 8112918"/>
                  <a:gd name="connsiteY0" fmla="*/ 1404938 h 1602305"/>
                  <a:gd name="connsiteX1" fmla="*/ 7997718 w 8112918"/>
                  <a:gd name="connsiteY1" fmla="*/ 0 h 1602305"/>
                  <a:gd name="connsiteX2" fmla="*/ 8112918 w 8112918"/>
                  <a:gd name="connsiteY2" fmla="*/ 136631 h 1602305"/>
                  <a:gd name="connsiteX3" fmla="*/ 2626518 w 8112918"/>
                  <a:gd name="connsiteY3" fmla="*/ 1496048 h 1602305"/>
                  <a:gd name="connsiteX4" fmla="*/ 2188368 w 8112918"/>
                  <a:gd name="connsiteY4" fmla="*/ 1596061 h 1602305"/>
                  <a:gd name="connsiteX5" fmla="*/ 970068 w 8112918"/>
                  <a:gd name="connsiteY5" fmla="*/ 1593680 h 1602305"/>
                  <a:gd name="connsiteX6" fmla="*/ 7142 w 8112918"/>
                  <a:gd name="connsiteY6" fmla="*/ 1602305 h 1602305"/>
                  <a:gd name="connsiteX7" fmla="*/ 0 w 8112918"/>
                  <a:gd name="connsiteY7" fmla="*/ 1404938 h 1602305"/>
                  <a:gd name="connsiteX0" fmla="*/ 0 w 9572624"/>
                  <a:gd name="connsiteY0" fmla="*/ 1485001 h 1682368"/>
                  <a:gd name="connsiteX1" fmla="*/ 7997718 w 9572624"/>
                  <a:gd name="connsiteY1" fmla="*/ 80063 h 1682368"/>
                  <a:gd name="connsiteX2" fmla="*/ 9572624 w 9572624"/>
                  <a:gd name="connsiteY2" fmla="*/ 0 h 1682368"/>
                  <a:gd name="connsiteX3" fmla="*/ 2626518 w 9572624"/>
                  <a:gd name="connsiteY3" fmla="*/ 1576111 h 1682368"/>
                  <a:gd name="connsiteX4" fmla="*/ 2188368 w 9572624"/>
                  <a:gd name="connsiteY4" fmla="*/ 1676124 h 1682368"/>
                  <a:gd name="connsiteX5" fmla="*/ 970068 w 9572624"/>
                  <a:gd name="connsiteY5" fmla="*/ 1673743 h 1682368"/>
                  <a:gd name="connsiteX6" fmla="*/ 7142 w 9572624"/>
                  <a:gd name="connsiteY6" fmla="*/ 1682368 h 1682368"/>
                  <a:gd name="connsiteX7" fmla="*/ 0 w 9572624"/>
                  <a:gd name="connsiteY7" fmla="*/ 1485001 h 1682368"/>
                  <a:gd name="connsiteX0" fmla="*/ 0 w 9572624"/>
                  <a:gd name="connsiteY0" fmla="*/ 1652588 h 1849955"/>
                  <a:gd name="connsiteX1" fmla="*/ 9412181 w 9572624"/>
                  <a:gd name="connsiteY1" fmla="*/ 0 h 1849955"/>
                  <a:gd name="connsiteX2" fmla="*/ 9572624 w 9572624"/>
                  <a:gd name="connsiteY2" fmla="*/ 167587 h 1849955"/>
                  <a:gd name="connsiteX3" fmla="*/ 2626518 w 9572624"/>
                  <a:gd name="connsiteY3" fmla="*/ 1743698 h 1849955"/>
                  <a:gd name="connsiteX4" fmla="*/ 2188368 w 9572624"/>
                  <a:gd name="connsiteY4" fmla="*/ 1843711 h 1849955"/>
                  <a:gd name="connsiteX5" fmla="*/ 970068 w 9572624"/>
                  <a:gd name="connsiteY5" fmla="*/ 1841330 h 1849955"/>
                  <a:gd name="connsiteX6" fmla="*/ 7142 w 9572624"/>
                  <a:gd name="connsiteY6" fmla="*/ 1849955 h 1849955"/>
                  <a:gd name="connsiteX7" fmla="*/ 0 w 9572624"/>
                  <a:gd name="connsiteY7" fmla="*/ 1652588 h 1849955"/>
                  <a:gd name="connsiteX0" fmla="*/ 0 w 12222056"/>
                  <a:gd name="connsiteY0" fmla="*/ 2150270 h 2347637"/>
                  <a:gd name="connsiteX1" fmla="*/ 12222056 w 12222056"/>
                  <a:gd name="connsiteY1" fmla="*/ 0 h 2347637"/>
                  <a:gd name="connsiteX2" fmla="*/ 9572624 w 12222056"/>
                  <a:gd name="connsiteY2" fmla="*/ 665269 h 2347637"/>
                  <a:gd name="connsiteX3" fmla="*/ 2626518 w 12222056"/>
                  <a:gd name="connsiteY3" fmla="*/ 2241380 h 2347637"/>
                  <a:gd name="connsiteX4" fmla="*/ 2188368 w 12222056"/>
                  <a:gd name="connsiteY4" fmla="*/ 2341393 h 2347637"/>
                  <a:gd name="connsiteX5" fmla="*/ 970068 w 12222056"/>
                  <a:gd name="connsiteY5" fmla="*/ 2339012 h 2347637"/>
                  <a:gd name="connsiteX6" fmla="*/ 7142 w 12222056"/>
                  <a:gd name="connsiteY6" fmla="*/ 2347637 h 2347637"/>
                  <a:gd name="connsiteX7" fmla="*/ 0 w 12222056"/>
                  <a:gd name="connsiteY7" fmla="*/ 2150270 h 2347637"/>
                  <a:gd name="connsiteX0" fmla="*/ 0 w 12222056"/>
                  <a:gd name="connsiteY0" fmla="*/ 2150270 h 2347637"/>
                  <a:gd name="connsiteX1" fmla="*/ 12222056 w 12222056"/>
                  <a:gd name="connsiteY1" fmla="*/ 0 h 2347637"/>
                  <a:gd name="connsiteX2" fmla="*/ 12213431 w 12222056"/>
                  <a:gd name="connsiteY2" fmla="*/ 65194 h 2347637"/>
                  <a:gd name="connsiteX3" fmla="*/ 2626518 w 12222056"/>
                  <a:gd name="connsiteY3" fmla="*/ 2241380 h 2347637"/>
                  <a:gd name="connsiteX4" fmla="*/ 2188368 w 12222056"/>
                  <a:gd name="connsiteY4" fmla="*/ 2341393 h 2347637"/>
                  <a:gd name="connsiteX5" fmla="*/ 970068 w 12222056"/>
                  <a:gd name="connsiteY5" fmla="*/ 2339012 h 2347637"/>
                  <a:gd name="connsiteX6" fmla="*/ 7142 w 12222056"/>
                  <a:gd name="connsiteY6" fmla="*/ 2347637 h 2347637"/>
                  <a:gd name="connsiteX7" fmla="*/ 0 w 12222056"/>
                  <a:gd name="connsiteY7" fmla="*/ 2150270 h 234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22056" h="2347637">
                    <a:moveTo>
                      <a:pt x="0" y="2150270"/>
                    </a:moveTo>
                    <a:lnTo>
                      <a:pt x="12222056" y="0"/>
                    </a:lnTo>
                    <a:lnTo>
                      <a:pt x="12213431" y="65194"/>
                    </a:lnTo>
                    <a:lnTo>
                      <a:pt x="2626518" y="2241380"/>
                    </a:lnTo>
                    <a:lnTo>
                      <a:pt x="2188368" y="2341393"/>
                    </a:lnTo>
                    <a:lnTo>
                      <a:pt x="970068" y="2339012"/>
                    </a:lnTo>
                    <a:lnTo>
                      <a:pt x="7142" y="2347637"/>
                    </a:lnTo>
                    <a:lnTo>
                      <a:pt x="0" y="215027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4" name="Группа 14"/>
              <p:cNvGrpSpPr/>
              <p:nvPr/>
            </p:nvGrpSpPr>
            <p:grpSpPr>
              <a:xfrm>
                <a:off x="-1" y="4448485"/>
                <a:ext cx="12192001" cy="2383164"/>
                <a:chOff x="-1" y="4448485"/>
                <a:chExt cx="12192001" cy="2383164"/>
              </a:xfrm>
              <a:grpFill/>
            </p:grpSpPr>
            <p:sp>
              <p:nvSpPr>
                <p:cNvPr id="16" name="Диагональная полоса 2"/>
                <p:cNvSpPr/>
                <p:nvPr/>
              </p:nvSpPr>
              <p:spPr>
                <a:xfrm>
                  <a:off x="-1" y="4448485"/>
                  <a:ext cx="12192001" cy="2182729"/>
                </a:xfrm>
                <a:custGeom>
                  <a:avLst/>
                  <a:gdLst>
                    <a:gd name="connsiteX0" fmla="*/ 0 w 11256493"/>
                    <a:gd name="connsiteY0" fmla="*/ 886577 h 1773154"/>
                    <a:gd name="connsiteX1" fmla="*/ 5628247 w 11256493"/>
                    <a:gd name="connsiteY1" fmla="*/ 0 h 1773154"/>
                    <a:gd name="connsiteX2" fmla="*/ 11256493 w 11256493"/>
                    <a:gd name="connsiteY2" fmla="*/ 0 h 1773154"/>
                    <a:gd name="connsiteX3" fmla="*/ 0 w 11256493"/>
                    <a:gd name="connsiteY3" fmla="*/ 1773154 h 1773154"/>
                    <a:gd name="connsiteX4" fmla="*/ 0 w 11256493"/>
                    <a:gd name="connsiteY4" fmla="*/ 886577 h 1773154"/>
                    <a:gd name="connsiteX0" fmla="*/ 0 w 11275543"/>
                    <a:gd name="connsiteY0" fmla="*/ 1110414 h 1996991"/>
                    <a:gd name="connsiteX1" fmla="*/ 5628247 w 11275543"/>
                    <a:gd name="connsiteY1" fmla="*/ 223837 h 1996991"/>
                    <a:gd name="connsiteX2" fmla="*/ 11275543 w 11275543"/>
                    <a:gd name="connsiteY2" fmla="*/ 0 h 1996991"/>
                    <a:gd name="connsiteX3" fmla="*/ 0 w 11275543"/>
                    <a:gd name="connsiteY3" fmla="*/ 1996991 h 1996991"/>
                    <a:gd name="connsiteX4" fmla="*/ 0 w 11275543"/>
                    <a:gd name="connsiteY4" fmla="*/ 1110414 h 1996991"/>
                    <a:gd name="connsiteX0" fmla="*/ 0 w 11275543"/>
                    <a:gd name="connsiteY0" fmla="*/ 1158039 h 2044616"/>
                    <a:gd name="connsiteX1" fmla="*/ 11252759 w 11275543"/>
                    <a:gd name="connsiteY1" fmla="*/ 0 h 2044616"/>
                    <a:gd name="connsiteX2" fmla="*/ 11275543 w 11275543"/>
                    <a:gd name="connsiteY2" fmla="*/ 47625 h 2044616"/>
                    <a:gd name="connsiteX3" fmla="*/ 0 w 11275543"/>
                    <a:gd name="connsiteY3" fmla="*/ 2044616 h 2044616"/>
                    <a:gd name="connsiteX4" fmla="*/ 0 w 11275543"/>
                    <a:gd name="connsiteY4" fmla="*/ 1158039 h 2044616"/>
                    <a:gd name="connsiteX0" fmla="*/ 952500 w 12228043"/>
                    <a:gd name="connsiteY0" fmla="*/ 1158039 h 1733466"/>
                    <a:gd name="connsiteX1" fmla="*/ 12205259 w 12228043"/>
                    <a:gd name="connsiteY1" fmla="*/ 0 h 1733466"/>
                    <a:gd name="connsiteX2" fmla="*/ 12228043 w 12228043"/>
                    <a:gd name="connsiteY2" fmla="*/ 47625 h 1733466"/>
                    <a:gd name="connsiteX3" fmla="*/ 0 w 12228043"/>
                    <a:gd name="connsiteY3" fmla="*/ 1733466 h 1733466"/>
                    <a:gd name="connsiteX4" fmla="*/ 952500 w 12228043"/>
                    <a:gd name="connsiteY4" fmla="*/ 1158039 h 1733466"/>
                    <a:gd name="connsiteX0" fmla="*/ 0 w 12228043"/>
                    <a:gd name="connsiteY0" fmla="*/ 1278689 h 1733466"/>
                    <a:gd name="connsiteX1" fmla="*/ 12205259 w 12228043"/>
                    <a:gd name="connsiteY1" fmla="*/ 0 h 1733466"/>
                    <a:gd name="connsiteX2" fmla="*/ 12228043 w 12228043"/>
                    <a:gd name="connsiteY2" fmla="*/ 47625 h 1733466"/>
                    <a:gd name="connsiteX3" fmla="*/ 0 w 12228043"/>
                    <a:gd name="connsiteY3" fmla="*/ 1733466 h 1733466"/>
                    <a:gd name="connsiteX4" fmla="*/ 0 w 12228043"/>
                    <a:gd name="connsiteY4" fmla="*/ 1278689 h 1733466"/>
                    <a:gd name="connsiteX0" fmla="*/ 0 w 12272493"/>
                    <a:gd name="connsiteY0" fmla="*/ 1278689 h 1733466"/>
                    <a:gd name="connsiteX1" fmla="*/ 12205259 w 12272493"/>
                    <a:gd name="connsiteY1" fmla="*/ 0 h 1733466"/>
                    <a:gd name="connsiteX2" fmla="*/ 12272493 w 12272493"/>
                    <a:gd name="connsiteY2" fmla="*/ 117475 h 1733466"/>
                    <a:gd name="connsiteX3" fmla="*/ 0 w 12272493"/>
                    <a:gd name="connsiteY3" fmla="*/ 1733466 h 1733466"/>
                    <a:gd name="connsiteX4" fmla="*/ 0 w 12272493"/>
                    <a:gd name="connsiteY4" fmla="*/ 1278689 h 1733466"/>
                    <a:gd name="connsiteX0" fmla="*/ 0 w 12272493"/>
                    <a:gd name="connsiteY0" fmla="*/ 1278689 h 1733466"/>
                    <a:gd name="connsiteX1" fmla="*/ 12205259 w 12272493"/>
                    <a:gd name="connsiteY1" fmla="*/ 0 h 1733466"/>
                    <a:gd name="connsiteX2" fmla="*/ 12272493 w 12272493"/>
                    <a:gd name="connsiteY2" fmla="*/ 117475 h 1733466"/>
                    <a:gd name="connsiteX3" fmla="*/ 0 w 12272493"/>
                    <a:gd name="connsiteY3" fmla="*/ 1733466 h 1733466"/>
                    <a:gd name="connsiteX4" fmla="*/ 0 w 12272493"/>
                    <a:gd name="connsiteY4" fmla="*/ 1278689 h 1733466"/>
                    <a:gd name="connsiteX0" fmla="*/ 0 w 12253443"/>
                    <a:gd name="connsiteY0" fmla="*/ 1278689 h 1733466"/>
                    <a:gd name="connsiteX1" fmla="*/ 12205259 w 12253443"/>
                    <a:gd name="connsiteY1" fmla="*/ 0 h 1733466"/>
                    <a:gd name="connsiteX2" fmla="*/ 12253443 w 12253443"/>
                    <a:gd name="connsiteY2" fmla="*/ 66675 h 1733466"/>
                    <a:gd name="connsiteX3" fmla="*/ 0 w 12253443"/>
                    <a:gd name="connsiteY3" fmla="*/ 1733466 h 1733466"/>
                    <a:gd name="connsiteX4" fmla="*/ 0 w 12253443"/>
                    <a:gd name="connsiteY4" fmla="*/ 1278689 h 1733466"/>
                    <a:gd name="connsiteX0" fmla="*/ 0 w 12253443"/>
                    <a:gd name="connsiteY0" fmla="*/ 1297739 h 1752516"/>
                    <a:gd name="connsiteX1" fmla="*/ 12205259 w 12253443"/>
                    <a:gd name="connsiteY1" fmla="*/ 0 h 1752516"/>
                    <a:gd name="connsiteX2" fmla="*/ 12253443 w 12253443"/>
                    <a:gd name="connsiteY2" fmla="*/ 85725 h 1752516"/>
                    <a:gd name="connsiteX3" fmla="*/ 0 w 12253443"/>
                    <a:gd name="connsiteY3" fmla="*/ 1752516 h 1752516"/>
                    <a:gd name="connsiteX4" fmla="*/ 0 w 12253443"/>
                    <a:gd name="connsiteY4" fmla="*/ 1297739 h 1752516"/>
                    <a:gd name="connsiteX0" fmla="*/ 0 w 12215343"/>
                    <a:gd name="connsiteY0" fmla="*/ 1297739 h 1752516"/>
                    <a:gd name="connsiteX1" fmla="*/ 12205259 w 12215343"/>
                    <a:gd name="connsiteY1" fmla="*/ 0 h 1752516"/>
                    <a:gd name="connsiteX2" fmla="*/ 12215343 w 12215343"/>
                    <a:gd name="connsiteY2" fmla="*/ 60325 h 1752516"/>
                    <a:gd name="connsiteX3" fmla="*/ 0 w 12215343"/>
                    <a:gd name="connsiteY3" fmla="*/ 1752516 h 1752516"/>
                    <a:gd name="connsiteX4" fmla="*/ 0 w 12215343"/>
                    <a:gd name="connsiteY4" fmla="*/ 1297739 h 1752516"/>
                    <a:gd name="connsiteX0" fmla="*/ 0 w 12215343"/>
                    <a:gd name="connsiteY0" fmla="*/ 1589839 h 2044616"/>
                    <a:gd name="connsiteX1" fmla="*/ 11748059 w 12215343"/>
                    <a:gd name="connsiteY1" fmla="*/ 0 h 2044616"/>
                    <a:gd name="connsiteX2" fmla="*/ 12215343 w 12215343"/>
                    <a:gd name="connsiteY2" fmla="*/ 352425 h 2044616"/>
                    <a:gd name="connsiteX3" fmla="*/ 0 w 12215343"/>
                    <a:gd name="connsiteY3" fmla="*/ 2044616 h 2044616"/>
                    <a:gd name="connsiteX4" fmla="*/ 0 w 12215343"/>
                    <a:gd name="connsiteY4" fmla="*/ 1589839 h 2044616"/>
                    <a:gd name="connsiteX0" fmla="*/ 0 w 11748059"/>
                    <a:gd name="connsiteY0" fmla="*/ 1589839 h 2044616"/>
                    <a:gd name="connsiteX1" fmla="*/ 11748059 w 11748059"/>
                    <a:gd name="connsiteY1" fmla="*/ 0 h 2044616"/>
                    <a:gd name="connsiteX2" fmla="*/ 11720043 w 11748059"/>
                    <a:gd name="connsiteY2" fmla="*/ 117475 h 2044616"/>
                    <a:gd name="connsiteX3" fmla="*/ 0 w 11748059"/>
                    <a:gd name="connsiteY3" fmla="*/ 2044616 h 2044616"/>
                    <a:gd name="connsiteX4" fmla="*/ 0 w 11748059"/>
                    <a:gd name="connsiteY4" fmla="*/ 1589839 h 2044616"/>
                    <a:gd name="connsiteX0" fmla="*/ 0 w 11720043"/>
                    <a:gd name="connsiteY0" fmla="*/ 1604127 h 2058904"/>
                    <a:gd name="connsiteX1" fmla="*/ 11719484 w 11720043"/>
                    <a:gd name="connsiteY1" fmla="*/ 0 h 2058904"/>
                    <a:gd name="connsiteX2" fmla="*/ 11720043 w 11720043"/>
                    <a:gd name="connsiteY2" fmla="*/ 131763 h 2058904"/>
                    <a:gd name="connsiteX3" fmla="*/ 0 w 11720043"/>
                    <a:gd name="connsiteY3" fmla="*/ 2058904 h 2058904"/>
                    <a:gd name="connsiteX4" fmla="*/ 0 w 11720043"/>
                    <a:gd name="connsiteY4" fmla="*/ 1604127 h 2058904"/>
                    <a:gd name="connsiteX0" fmla="*/ 0 w 11720043"/>
                    <a:gd name="connsiteY0" fmla="*/ 1604127 h 2058904"/>
                    <a:gd name="connsiteX1" fmla="*/ 11719484 w 11720043"/>
                    <a:gd name="connsiteY1" fmla="*/ 0 h 2058904"/>
                    <a:gd name="connsiteX2" fmla="*/ 11720043 w 11720043"/>
                    <a:gd name="connsiteY2" fmla="*/ 93663 h 2058904"/>
                    <a:gd name="connsiteX3" fmla="*/ 0 w 11720043"/>
                    <a:gd name="connsiteY3" fmla="*/ 2058904 h 2058904"/>
                    <a:gd name="connsiteX4" fmla="*/ 0 w 11720043"/>
                    <a:gd name="connsiteY4" fmla="*/ 1604127 h 2058904"/>
                    <a:gd name="connsiteX0" fmla="*/ 0 w 11719484"/>
                    <a:gd name="connsiteY0" fmla="*/ 1604127 h 2058904"/>
                    <a:gd name="connsiteX1" fmla="*/ 11719484 w 11719484"/>
                    <a:gd name="connsiteY1" fmla="*/ 0 h 2058904"/>
                    <a:gd name="connsiteX2" fmla="*/ 11677181 w 11719484"/>
                    <a:gd name="connsiteY2" fmla="*/ 69850 h 2058904"/>
                    <a:gd name="connsiteX3" fmla="*/ 0 w 11719484"/>
                    <a:gd name="connsiteY3" fmla="*/ 2058904 h 2058904"/>
                    <a:gd name="connsiteX4" fmla="*/ 0 w 11719484"/>
                    <a:gd name="connsiteY4" fmla="*/ 1604127 h 2058904"/>
                    <a:gd name="connsiteX0" fmla="*/ 0 w 11719484"/>
                    <a:gd name="connsiteY0" fmla="*/ 1604127 h 2058904"/>
                    <a:gd name="connsiteX1" fmla="*/ 11719484 w 11719484"/>
                    <a:gd name="connsiteY1" fmla="*/ 0 h 2058904"/>
                    <a:gd name="connsiteX2" fmla="*/ 11686706 w 11719484"/>
                    <a:gd name="connsiteY2" fmla="*/ 50800 h 2058904"/>
                    <a:gd name="connsiteX3" fmla="*/ 0 w 11719484"/>
                    <a:gd name="connsiteY3" fmla="*/ 2058904 h 2058904"/>
                    <a:gd name="connsiteX4" fmla="*/ 0 w 11719484"/>
                    <a:gd name="connsiteY4" fmla="*/ 1604127 h 2058904"/>
                    <a:gd name="connsiteX0" fmla="*/ 0 w 11705197"/>
                    <a:gd name="connsiteY0" fmla="*/ 1608889 h 2063666"/>
                    <a:gd name="connsiteX1" fmla="*/ 11705196 w 11705197"/>
                    <a:gd name="connsiteY1" fmla="*/ 0 h 2063666"/>
                    <a:gd name="connsiteX2" fmla="*/ 11686706 w 11705197"/>
                    <a:gd name="connsiteY2" fmla="*/ 55562 h 2063666"/>
                    <a:gd name="connsiteX3" fmla="*/ 0 w 11705197"/>
                    <a:gd name="connsiteY3" fmla="*/ 2063666 h 2063666"/>
                    <a:gd name="connsiteX4" fmla="*/ 0 w 11705197"/>
                    <a:gd name="connsiteY4" fmla="*/ 1608889 h 2063666"/>
                    <a:gd name="connsiteX0" fmla="*/ 0 w 11705756"/>
                    <a:gd name="connsiteY0" fmla="*/ 1608889 h 2063666"/>
                    <a:gd name="connsiteX1" fmla="*/ 11705196 w 11705756"/>
                    <a:gd name="connsiteY1" fmla="*/ 0 h 2063666"/>
                    <a:gd name="connsiteX2" fmla="*/ 11705756 w 11705756"/>
                    <a:gd name="connsiteY2" fmla="*/ 57943 h 2063666"/>
                    <a:gd name="connsiteX3" fmla="*/ 0 w 11705756"/>
                    <a:gd name="connsiteY3" fmla="*/ 2063666 h 2063666"/>
                    <a:gd name="connsiteX4" fmla="*/ 0 w 11705756"/>
                    <a:gd name="connsiteY4" fmla="*/ 1608889 h 2063666"/>
                    <a:gd name="connsiteX0" fmla="*/ 0 w 12212963"/>
                    <a:gd name="connsiteY0" fmla="*/ 1723189 h 2063666"/>
                    <a:gd name="connsiteX1" fmla="*/ 12212403 w 12212963"/>
                    <a:gd name="connsiteY1" fmla="*/ 0 h 2063666"/>
                    <a:gd name="connsiteX2" fmla="*/ 12212963 w 12212963"/>
                    <a:gd name="connsiteY2" fmla="*/ 57943 h 2063666"/>
                    <a:gd name="connsiteX3" fmla="*/ 507207 w 12212963"/>
                    <a:gd name="connsiteY3" fmla="*/ 2063666 h 2063666"/>
                    <a:gd name="connsiteX4" fmla="*/ 0 w 12212963"/>
                    <a:gd name="connsiteY4" fmla="*/ 1723189 h 2063666"/>
                    <a:gd name="connsiteX0" fmla="*/ 0 w 12212963"/>
                    <a:gd name="connsiteY0" fmla="*/ 1723189 h 2182729"/>
                    <a:gd name="connsiteX1" fmla="*/ 12212403 w 12212963"/>
                    <a:gd name="connsiteY1" fmla="*/ 0 h 2182729"/>
                    <a:gd name="connsiteX2" fmla="*/ 12212963 w 12212963"/>
                    <a:gd name="connsiteY2" fmla="*/ 57943 h 2182729"/>
                    <a:gd name="connsiteX3" fmla="*/ 1 w 12212963"/>
                    <a:gd name="connsiteY3" fmla="*/ 2182729 h 2182729"/>
                    <a:gd name="connsiteX4" fmla="*/ 0 w 12212963"/>
                    <a:gd name="connsiteY4" fmla="*/ 1723189 h 2182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12963" h="2182729">
                      <a:moveTo>
                        <a:pt x="0" y="1723189"/>
                      </a:moveTo>
                      <a:lnTo>
                        <a:pt x="12212403" y="0"/>
                      </a:lnTo>
                      <a:cubicBezTo>
                        <a:pt x="12212589" y="43921"/>
                        <a:pt x="12212777" y="14022"/>
                        <a:pt x="12212963" y="57943"/>
                      </a:cubicBezTo>
                      <a:lnTo>
                        <a:pt x="1" y="2182729"/>
                      </a:lnTo>
                      <a:cubicBezTo>
                        <a:pt x="1" y="2029549"/>
                        <a:pt x="0" y="1876369"/>
                        <a:pt x="0" y="1723189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Равнобедренный треугольник 5"/>
                <p:cNvSpPr/>
                <p:nvPr/>
              </p:nvSpPr>
              <p:spPr>
                <a:xfrm>
                  <a:off x="2351811" y="4570341"/>
                  <a:ext cx="9840189" cy="2261308"/>
                </a:xfrm>
                <a:custGeom>
                  <a:avLst/>
                  <a:gdLst>
                    <a:gd name="connsiteX0" fmla="*/ 0 w 5200650"/>
                    <a:gd name="connsiteY0" fmla="*/ 595121 h 595121"/>
                    <a:gd name="connsiteX1" fmla="*/ 2600325 w 5200650"/>
                    <a:gd name="connsiteY1" fmla="*/ 0 h 595121"/>
                    <a:gd name="connsiteX2" fmla="*/ 5200650 w 5200650"/>
                    <a:gd name="connsiteY2" fmla="*/ 595121 h 595121"/>
                    <a:gd name="connsiteX3" fmla="*/ 0 w 5200650"/>
                    <a:gd name="connsiteY3" fmla="*/ 595121 h 595121"/>
                    <a:gd name="connsiteX0" fmla="*/ 0 w 9915525"/>
                    <a:gd name="connsiteY0" fmla="*/ 2277871 h 2277871"/>
                    <a:gd name="connsiteX1" fmla="*/ 9915525 w 9915525"/>
                    <a:gd name="connsiteY1" fmla="*/ 0 h 2277871"/>
                    <a:gd name="connsiteX2" fmla="*/ 5200650 w 9915525"/>
                    <a:gd name="connsiteY2" fmla="*/ 2277871 h 2277871"/>
                    <a:gd name="connsiteX3" fmla="*/ 0 w 9915525"/>
                    <a:gd name="connsiteY3" fmla="*/ 2277871 h 2277871"/>
                    <a:gd name="connsiteX0" fmla="*/ 0 w 9915525"/>
                    <a:gd name="connsiteY0" fmla="*/ 2277871 h 2277871"/>
                    <a:gd name="connsiteX1" fmla="*/ 9915525 w 9915525"/>
                    <a:gd name="connsiteY1" fmla="*/ 0 h 2277871"/>
                    <a:gd name="connsiteX2" fmla="*/ 9848850 w 9915525"/>
                    <a:gd name="connsiteY2" fmla="*/ 2271521 h 2277871"/>
                    <a:gd name="connsiteX3" fmla="*/ 0 w 9915525"/>
                    <a:gd name="connsiteY3" fmla="*/ 2277871 h 2277871"/>
                    <a:gd name="connsiteX0" fmla="*/ 0 w 9875043"/>
                    <a:gd name="connsiteY0" fmla="*/ 2270727 h 2270727"/>
                    <a:gd name="connsiteX1" fmla="*/ 9875043 w 9875043"/>
                    <a:gd name="connsiteY1" fmla="*/ 0 h 2270727"/>
                    <a:gd name="connsiteX2" fmla="*/ 9848850 w 9875043"/>
                    <a:gd name="connsiteY2" fmla="*/ 2264377 h 2270727"/>
                    <a:gd name="connsiteX3" fmla="*/ 0 w 9875043"/>
                    <a:gd name="connsiteY3" fmla="*/ 2270727 h 2270727"/>
                    <a:gd name="connsiteX0" fmla="*/ 0 w 9875043"/>
                    <a:gd name="connsiteY0" fmla="*/ 2270727 h 2270727"/>
                    <a:gd name="connsiteX1" fmla="*/ 9875043 w 9875043"/>
                    <a:gd name="connsiteY1" fmla="*/ 0 h 2270727"/>
                    <a:gd name="connsiteX2" fmla="*/ 9865519 w 9875043"/>
                    <a:gd name="connsiteY2" fmla="*/ 2259614 h 2270727"/>
                    <a:gd name="connsiteX3" fmla="*/ 0 w 9875043"/>
                    <a:gd name="connsiteY3" fmla="*/ 2270727 h 2270727"/>
                    <a:gd name="connsiteX0" fmla="*/ 0 w 9875043"/>
                    <a:gd name="connsiteY0" fmla="*/ 2270727 h 2273902"/>
                    <a:gd name="connsiteX1" fmla="*/ 9875043 w 9875043"/>
                    <a:gd name="connsiteY1" fmla="*/ 0 h 2273902"/>
                    <a:gd name="connsiteX2" fmla="*/ 9855994 w 9875043"/>
                    <a:gd name="connsiteY2" fmla="*/ 2273902 h 2273902"/>
                    <a:gd name="connsiteX3" fmla="*/ 0 w 9875043"/>
                    <a:gd name="connsiteY3" fmla="*/ 2270727 h 2273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75043" h="2273902">
                      <a:moveTo>
                        <a:pt x="0" y="2270727"/>
                      </a:moveTo>
                      <a:lnTo>
                        <a:pt x="9875043" y="0"/>
                      </a:lnTo>
                      <a:cubicBezTo>
                        <a:pt x="9871868" y="753205"/>
                        <a:pt x="9859169" y="1520697"/>
                        <a:pt x="9855994" y="2273902"/>
                      </a:cubicBezTo>
                      <a:lnTo>
                        <a:pt x="0" y="2270727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r">
                    <a:defRPr/>
                  </a:pPr>
                  <a:endParaRPr lang="ru-RU" dirty="0"/>
                </a:p>
                <a:p>
                  <a:pPr algn="r">
                    <a:defRPr/>
                  </a:pPr>
                  <a:endParaRPr lang="ru-RU" dirty="0"/>
                </a:p>
                <a:p>
                  <a:pPr algn="r">
                    <a:defRPr/>
                  </a:pPr>
                  <a:endParaRPr lang="ru-RU" dirty="0"/>
                </a:p>
                <a:p>
                  <a:pPr algn="r">
                    <a:defRPr/>
                  </a:pPr>
                  <a:endParaRPr lang="ru-RU" dirty="0"/>
                </a:p>
                <a:p>
                  <a:pPr algn="r">
                    <a:defRPr/>
                  </a:pPr>
                  <a:endParaRPr lang="ru-RU" dirty="0"/>
                </a:p>
                <a:p>
                  <a:pPr algn="r">
                    <a:defRPr/>
                  </a:pPr>
                  <a:endParaRPr lang="ru-RU" dirty="0"/>
                </a:p>
              </p:txBody>
            </p:sp>
          </p:grpSp>
        </p:grpSp>
      </p:grpSp>
      <p:sp>
        <p:nvSpPr>
          <p:cNvPr id="15364" name="TextBox 8"/>
          <p:cNvSpPr txBox="1">
            <a:spLocks noChangeArrowheads="1"/>
          </p:cNvSpPr>
          <p:nvPr/>
        </p:nvSpPr>
        <p:spPr bwMode="auto">
          <a:xfrm>
            <a:off x="12487" y="4415291"/>
            <a:ext cx="551021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Белова О.В.,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старший методист ЦНППМПР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ОГАОУ ДПО «</a:t>
            </a:r>
            <a:r>
              <a:rPr lang="ru-RU" alt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БелИРО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5" name="TextBox 4"/>
          <p:cNvSpPr txBox="1">
            <a:spLocks noChangeArrowheads="1"/>
          </p:cNvSpPr>
          <p:nvPr/>
        </p:nvSpPr>
        <p:spPr bwMode="auto">
          <a:xfrm>
            <a:off x="1631504" y="2736853"/>
            <a:ext cx="8928992" cy="117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РАЗГОВОРЫ О ВАЖНОМ</a:t>
            </a:r>
          </a:p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ДАЙДЖЕСТ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3386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>
            <a:extLst>
              <a:ext uri="{FF2B5EF4-FFF2-40B4-BE49-F238E27FC236}">
                <a16:creationId xmlns:a16="http://schemas.microsoft.com/office/drawing/2014/main" xmlns="" id="{FDCA2D3B-203F-4E4F-B0F0-4C4FA302B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8408" y="118463"/>
            <a:ext cx="187483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0738C2F-DC53-43D5-B332-F174F47661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403" t="35300" r="25785" b="45800"/>
          <a:stretch/>
        </p:blipFill>
        <p:spPr>
          <a:xfrm>
            <a:off x="46713" y="772237"/>
            <a:ext cx="3218009" cy="28962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3FCDCF9-04AC-45EC-932E-CBCF02505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208" y="130561"/>
            <a:ext cx="89289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РАЗГОВОРЫ О ВАЖНОМ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FC467BE8-D7BA-426E-87DB-E3DA597449A0}"/>
              </a:ext>
            </a:extLst>
          </p:cNvPr>
          <p:cNvCxnSpPr/>
          <p:nvPr/>
        </p:nvCxnSpPr>
        <p:spPr>
          <a:xfrm flipV="1">
            <a:off x="517671" y="781244"/>
            <a:ext cx="3582807" cy="12822"/>
          </a:xfrm>
          <a:prstGeom prst="line">
            <a:avLst/>
          </a:prstGeom>
          <a:ln w="28575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2" t="22730" r="2397" b="13442"/>
          <a:stretch/>
        </p:blipFill>
        <p:spPr bwMode="auto">
          <a:xfrm>
            <a:off x="3233336" y="1753765"/>
            <a:ext cx="8833354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7856" y="3667113"/>
            <a:ext cx="3048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«Разговор о сокровенном, о важном может состояться при условии открытости, безопасности и доверительности взаимоотношений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выстроить эффективную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коммуникацию:</a:t>
            </a:r>
          </a:p>
          <a:p>
            <a:r>
              <a:rPr lang="ru-RU" u="sng" dirty="0">
                <a:hlinkClick r:id="rId5"/>
              </a:rPr>
              <a:t>https://t.me/razgovory_o_vazhnom/26</a:t>
            </a:r>
            <a:r>
              <a:rPr lang="ru-RU" u="sng" dirty="0"/>
              <a:t> </a:t>
            </a:r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70" t="20018" r="28699" b="66897"/>
          <a:stretch/>
        </p:blipFill>
        <p:spPr bwMode="auto">
          <a:xfrm>
            <a:off x="4222831" y="805875"/>
            <a:ext cx="5400599" cy="1276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699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>
            <a:extLst>
              <a:ext uri="{FF2B5EF4-FFF2-40B4-BE49-F238E27FC236}">
                <a16:creationId xmlns:a16="http://schemas.microsoft.com/office/drawing/2014/main" xmlns="" id="{FDCA2D3B-203F-4E4F-B0F0-4C4FA302B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8408" y="118463"/>
            <a:ext cx="187483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0738C2F-DC53-43D5-B332-F174F47661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403" t="35300" r="25785" b="45800"/>
          <a:stretch/>
        </p:blipFill>
        <p:spPr>
          <a:xfrm>
            <a:off x="0" y="698462"/>
            <a:ext cx="3218009" cy="28962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3FCDCF9-04AC-45EC-932E-CBCF02505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375" y="115185"/>
            <a:ext cx="89289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РАЗГОВОРЫ О ВАЖНОМ 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FC467BE8-D7BA-426E-87DB-E3DA597449A0}"/>
              </a:ext>
            </a:extLst>
          </p:cNvPr>
          <p:cNvCxnSpPr/>
          <p:nvPr/>
        </p:nvCxnSpPr>
        <p:spPr>
          <a:xfrm flipV="1">
            <a:off x="485234" y="699960"/>
            <a:ext cx="3582807" cy="12822"/>
          </a:xfrm>
          <a:prstGeom prst="line">
            <a:avLst/>
          </a:prstGeom>
          <a:ln w="28575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t="31207" r="2295" b="12671"/>
          <a:stretch/>
        </p:blipFill>
        <p:spPr bwMode="auto">
          <a:xfrm>
            <a:off x="3233335" y="1850240"/>
            <a:ext cx="8409911" cy="474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90" t="22856" r="29419" b="32360"/>
          <a:stretch/>
        </p:blipFill>
        <p:spPr bwMode="auto">
          <a:xfrm>
            <a:off x="147167" y="3588315"/>
            <a:ext cx="2874365" cy="2917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575720" y="5805264"/>
            <a:ext cx="464005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>
                <a:hlinkClick r:id="rId6"/>
              </a:rPr>
              <a:t>https://</a:t>
            </a:r>
            <a:r>
              <a:rPr lang="ru-RU" u="sng" dirty="0" smtClean="0">
                <a:hlinkClick r:id="rId6"/>
              </a:rPr>
              <a:t>t.me/razgovory_o_vazhnom/55?single</a:t>
            </a:r>
            <a:endParaRPr lang="ru-RU" u="sng" dirty="0" smtClean="0"/>
          </a:p>
          <a:p>
            <a:r>
              <a:rPr lang="ru-RU" u="sng" dirty="0">
                <a:hlinkClick r:id="rId7"/>
              </a:rPr>
              <a:t>https://t.me/razgovory_o_vazhnom/173?single</a:t>
            </a:r>
            <a:endParaRPr lang="ru-RU" dirty="0"/>
          </a:p>
          <a:p>
            <a:endParaRPr lang="ru-RU" dirty="0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t="19521" r="28728" b="67894"/>
          <a:stretch/>
        </p:blipFill>
        <p:spPr bwMode="auto">
          <a:xfrm>
            <a:off x="4113431" y="698112"/>
            <a:ext cx="5582969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079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>
            <a:extLst>
              <a:ext uri="{FF2B5EF4-FFF2-40B4-BE49-F238E27FC236}">
                <a16:creationId xmlns:a16="http://schemas.microsoft.com/office/drawing/2014/main" xmlns="" id="{FDCA2D3B-203F-4E4F-B0F0-4C4FA302B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8408" y="118463"/>
            <a:ext cx="187483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0738C2F-DC53-43D5-B332-F174F47661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403" t="35300" r="25785" b="45800"/>
          <a:stretch/>
        </p:blipFill>
        <p:spPr>
          <a:xfrm>
            <a:off x="0" y="620688"/>
            <a:ext cx="3218009" cy="28962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3FCDCF9-04AC-45EC-932E-CBCF02505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853" y="118463"/>
            <a:ext cx="89289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РАЗГОВОРЫ О ВАЖНОМ 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FC467BE8-D7BA-426E-87DB-E3DA597449A0}"/>
              </a:ext>
            </a:extLst>
          </p:cNvPr>
          <p:cNvCxnSpPr/>
          <p:nvPr/>
        </p:nvCxnSpPr>
        <p:spPr>
          <a:xfrm flipV="1">
            <a:off x="530625" y="703238"/>
            <a:ext cx="3582807" cy="12822"/>
          </a:xfrm>
          <a:prstGeom prst="line">
            <a:avLst/>
          </a:prstGeom>
          <a:ln w="28575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65" t="32662" r="29315" b="35403"/>
          <a:stretch/>
        </p:blipFill>
        <p:spPr bwMode="auto">
          <a:xfrm>
            <a:off x="-16500" y="3493304"/>
            <a:ext cx="3234510" cy="3269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94" t="27475" r="30492" b="35574"/>
          <a:stretch/>
        </p:blipFill>
        <p:spPr bwMode="auto">
          <a:xfrm>
            <a:off x="3290907" y="734918"/>
            <a:ext cx="3468884" cy="3005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72" t="28200" r="29932" b="34496"/>
          <a:stretch/>
        </p:blipFill>
        <p:spPr bwMode="auto">
          <a:xfrm>
            <a:off x="3274206" y="3753036"/>
            <a:ext cx="3485585" cy="300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43" t="34878" r="29315" b="36905"/>
          <a:stretch/>
        </p:blipFill>
        <p:spPr bwMode="auto">
          <a:xfrm>
            <a:off x="6853771" y="762705"/>
            <a:ext cx="2864601" cy="275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1" t="18621" r="30137" b="53511"/>
          <a:stretch/>
        </p:blipFill>
        <p:spPr bwMode="auto">
          <a:xfrm>
            <a:off x="7104112" y="3740790"/>
            <a:ext cx="4896543" cy="292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159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>
            <a:extLst>
              <a:ext uri="{FF2B5EF4-FFF2-40B4-BE49-F238E27FC236}">
                <a16:creationId xmlns:a16="http://schemas.microsoft.com/office/drawing/2014/main" xmlns="" id="{FDCA2D3B-203F-4E4F-B0F0-4C4FA302B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8408" y="118463"/>
            <a:ext cx="187483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0738C2F-DC53-43D5-B332-F174F47661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403" t="35300" r="25785" b="45800"/>
          <a:stretch/>
        </p:blipFill>
        <p:spPr>
          <a:xfrm>
            <a:off x="0" y="1519230"/>
            <a:ext cx="3218009" cy="28962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3FCDCF9-04AC-45EC-932E-CBCF02505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754" y="341722"/>
            <a:ext cx="89289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РАЗГОВОРЫ О ВАЖНОМ 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FC467BE8-D7BA-426E-87DB-E3DA597449A0}"/>
              </a:ext>
            </a:extLst>
          </p:cNvPr>
          <p:cNvCxnSpPr/>
          <p:nvPr/>
        </p:nvCxnSpPr>
        <p:spPr>
          <a:xfrm flipV="1">
            <a:off x="530625" y="1556792"/>
            <a:ext cx="3582807" cy="12822"/>
          </a:xfrm>
          <a:prstGeom prst="line">
            <a:avLst/>
          </a:prstGeom>
          <a:ln w="28575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8" t="26326" r="1884" b="12544"/>
          <a:stretch/>
        </p:blipFill>
        <p:spPr bwMode="auto">
          <a:xfrm>
            <a:off x="3233334" y="1700809"/>
            <a:ext cx="8958665" cy="4968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284" y="4671642"/>
            <a:ext cx="32087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Полезная ссылка,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которой вы можете поделиться с родителями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портал «Растим детей» (</a:t>
            </a:r>
            <a:r>
              <a:rPr lang="ru-RU" b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https://растимдетей.рф/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45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>
            <a:extLst>
              <a:ext uri="{FF2B5EF4-FFF2-40B4-BE49-F238E27FC236}">
                <a16:creationId xmlns:a16="http://schemas.microsoft.com/office/drawing/2014/main" xmlns="" id="{FDCA2D3B-203F-4E4F-B0F0-4C4FA302B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8408" y="118463"/>
            <a:ext cx="187483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0738C2F-DC53-43D5-B332-F174F47661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403" t="35300" r="25785" b="45800"/>
          <a:stretch/>
        </p:blipFill>
        <p:spPr>
          <a:xfrm>
            <a:off x="34054" y="608917"/>
            <a:ext cx="3218009" cy="28962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3FCDCF9-04AC-45EC-932E-CBCF02505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754" y="118463"/>
            <a:ext cx="89289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РАЗГОВОРЫ О ВАЖНОМ 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FC467BE8-D7BA-426E-87DB-E3DA597449A0}"/>
              </a:ext>
            </a:extLst>
          </p:cNvPr>
          <p:cNvCxnSpPr/>
          <p:nvPr/>
        </p:nvCxnSpPr>
        <p:spPr>
          <a:xfrm flipV="1">
            <a:off x="564827" y="690416"/>
            <a:ext cx="3582807" cy="12822"/>
          </a:xfrm>
          <a:prstGeom prst="line">
            <a:avLst/>
          </a:prstGeom>
          <a:ln w="28575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1" t="35189" r="43082" b="22560"/>
          <a:stretch/>
        </p:blipFill>
        <p:spPr bwMode="auto">
          <a:xfrm>
            <a:off x="4678026" y="655590"/>
            <a:ext cx="3564770" cy="335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9" t="39387" r="43801" b="22999"/>
          <a:stretch/>
        </p:blipFill>
        <p:spPr bwMode="auto">
          <a:xfrm>
            <a:off x="903854" y="3845490"/>
            <a:ext cx="3301706" cy="3012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1" t="40580" r="43255" b="22485"/>
          <a:stretch/>
        </p:blipFill>
        <p:spPr bwMode="auto">
          <a:xfrm>
            <a:off x="4678026" y="3845490"/>
            <a:ext cx="3564771" cy="3012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0" t="40490" r="43288" b="22614"/>
          <a:stretch/>
        </p:blipFill>
        <p:spPr bwMode="auto">
          <a:xfrm>
            <a:off x="8472264" y="3857883"/>
            <a:ext cx="3373381" cy="3009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369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>
            <a:extLst>
              <a:ext uri="{FF2B5EF4-FFF2-40B4-BE49-F238E27FC236}">
                <a16:creationId xmlns:a16="http://schemas.microsoft.com/office/drawing/2014/main" xmlns="" id="{FDCA2D3B-203F-4E4F-B0F0-4C4FA302B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8408" y="118463"/>
            <a:ext cx="187483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3FCDCF9-04AC-45EC-932E-CBCF02505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625" y="65379"/>
            <a:ext cx="89289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РАЗГОВОРЫ О ВАЖНОМ 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FC467BE8-D7BA-426E-87DB-E3DA597449A0}"/>
              </a:ext>
            </a:extLst>
          </p:cNvPr>
          <p:cNvCxnSpPr/>
          <p:nvPr/>
        </p:nvCxnSpPr>
        <p:spPr>
          <a:xfrm flipV="1">
            <a:off x="530624" y="653719"/>
            <a:ext cx="3582807" cy="12822"/>
          </a:xfrm>
          <a:prstGeom prst="line">
            <a:avLst/>
          </a:prstGeom>
          <a:ln w="28575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0" t="33519" r="28801" b="35145"/>
          <a:stretch/>
        </p:blipFill>
        <p:spPr bwMode="auto">
          <a:xfrm>
            <a:off x="4894" y="650154"/>
            <a:ext cx="4108537" cy="3056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91" t="29700" r="28743" b="43750"/>
          <a:stretch/>
        </p:blipFill>
        <p:spPr bwMode="auto">
          <a:xfrm>
            <a:off x="20406" y="3851524"/>
            <a:ext cx="4108538" cy="295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66" t="28456" r="29068" b="35051"/>
          <a:stretch/>
        </p:blipFill>
        <p:spPr bwMode="auto">
          <a:xfrm>
            <a:off x="4133576" y="650154"/>
            <a:ext cx="3937935" cy="3241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05" t="28523" r="29351" b="38687"/>
          <a:stretch/>
        </p:blipFill>
        <p:spPr bwMode="auto">
          <a:xfrm>
            <a:off x="4113431" y="3911372"/>
            <a:ext cx="3932201" cy="2855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34" t="28329" r="29068" b="38104"/>
          <a:stretch/>
        </p:blipFill>
        <p:spPr bwMode="auto">
          <a:xfrm>
            <a:off x="8020071" y="1444026"/>
            <a:ext cx="4108537" cy="3274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34" t="28329" r="29068" b="47236"/>
          <a:stretch/>
        </p:blipFill>
        <p:spPr bwMode="auto">
          <a:xfrm>
            <a:off x="7984008" y="4692606"/>
            <a:ext cx="4108537" cy="238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899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>
            <a:extLst>
              <a:ext uri="{FF2B5EF4-FFF2-40B4-BE49-F238E27FC236}">
                <a16:creationId xmlns:a16="http://schemas.microsoft.com/office/drawing/2014/main" xmlns="" id="{FDCA2D3B-203F-4E4F-B0F0-4C4FA302B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8408" y="118463"/>
            <a:ext cx="187483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0738C2F-DC53-43D5-B332-F174F47661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403" t="35300" r="25785" b="45800"/>
          <a:stretch/>
        </p:blipFill>
        <p:spPr>
          <a:xfrm>
            <a:off x="15326" y="2924943"/>
            <a:ext cx="3218009" cy="28962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3FCDCF9-04AC-45EC-932E-CBCF02505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754" y="341722"/>
            <a:ext cx="89289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РАЗГОВОРЫ О ВАЖНОМ 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FC467BE8-D7BA-426E-87DB-E3DA597449A0}"/>
              </a:ext>
            </a:extLst>
          </p:cNvPr>
          <p:cNvCxnSpPr/>
          <p:nvPr/>
        </p:nvCxnSpPr>
        <p:spPr>
          <a:xfrm flipV="1">
            <a:off x="530625" y="1556792"/>
            <a:ext cx="3582807" cy="12822"/>
          </a:xfrm>
          <a:prstGeom prst="line">
            <a:avLst/>
          </a:prstGeom>
          <a:ln w="28575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" t="27868" r="4501" b="11644"/>
          <a:stretch/>
        </p:blipFill>
        <p:spPr bwMode="auto">
          <a:xfrm>
            <a:off x="3359696" y="1723129"/>
            <a:ext cx="8731378" cy="4858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926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solidFill>
            <a:srgbClr val="41ACF5"/>
          </a:solidFill>
          <a:ln>
            <a:solidFill>
              <a:srgbClr val="EA25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651" name="TextBox 12"/>
          <p:cNvSpPr txBox="1">
            <a:spLocks noChangeArrowheads="1"/>
          </p:cNvSpPr>
          <p:nvPr/>
        </p:nvSpPr>
        <p:spPr bwMode="auto">
          <a:xfrm>
            <a:off x="1524000" y="2566988"/>
            <a:ext cx="9144000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000" b="1" dirty="0">
                <a:solidFill>
                  <a:schemeClr val="bg1"/>
                </a:solidFill>
                <a:latin typeface="Arial" charset="0"/>
              </a:rPr>
              <a:t>БЛАГОДАРЮ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000" b="1" dirty="0">
                <a:solidFill>
                  <a:schemeClr val="bg1"/>
                </a:solidFill>
                <a:latin typeface="Arial" charset="0"/>
              </a:rPr>
              <a:t>ЗА ВНИМАНИЕ!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111625" y="5491163"/>
            <a:ext cx="4025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7653" name="TextBox 14"/>
          <p:cNvSpPr txBox="1">
            <a:spLocks noChangeArrowheads="1"/>
          </p:cNvSpPr>
          <p:nvPr/>
        </p:nvSpPr>
        <p:spPr bwMode="auto">
          <a:xfrm>
            <a:off x="1524000" y="5668963"/>
            <a:ext cx="91440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>
                <a:solidFill>
                  <a:schemeClr val="bg1"/>
                </a:solidFill>
                <a:latin typeface="Arial" charset="0"/>
              </a:rPr>
              <a:t>Электронная почта:</a:t>
            </a:r>
            <a:r>
              <a:rPr lang="en-US" altLang="ru-RU" sz="1400" b="1" dirty="0">
                <a:solidFill>
                  <a:schemeClr val="bg1"/>
                </a:solidFill>
                <a:latin typeface="Arial" charset="0"/>
              </a:rPr>
              <a:t> belova</a:t>
            </a:r>
            <a:r>
              <a:rPr lang="en-US" altLang="ru-RU" sz="1400" dirty="0">
                <a:solidFill>
                  <a:schemeClr val="bg1"/>
                </a:solidFill>
                <a:latin typeface="Arial" charset="0"/>
              </a:rPr>
              <a:t>_ov@beliro.ru</a:t>
            </a:r>
            <a:r>
              <a:rPr lang="ru-RU" altLang="ru-RU" sz="1400" dirty="0">
                <a:solidFill>
                  <a:schemeClr val="bg1"/>
                </a:solidFill>
                <a:latin typeface="Arial" charset="0"/>
              </a:rPr>
              <a:t>, </a:t>
            </a:r>
            <a:r>
              <a:rPr lang="ru-RU" altLang="ru-RU" sz="1400" b="1" dirty="0">
                <a:solidFill>
                  <a:schemeClr val="bg1"/>
                </a:solidFill>
                <a:latin typeface="Arial" charset="0"/>
              </a:rPr>
              <a:t>+7 (4722) </a:t>
            </a:r>
            <a:r>
              <a:rPr lang="en-US" altLang="ru-RU" sz="1400" b="1">
                <a:solidFill>
                  <a:schemeClr val="bg1"/>
                </a:solidFill>
                <a:latin typeface="Arial" charset="0"/>
              </a:rPr>
              <a:t>34-30-99</a:t>
            </a:r>
            <a:endParaRPr lang="en-US" altLang="ru-RU" sz="1400" dirty="0">
              <a:solidFill>
                <a:schemeClr val="bg1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bg1"/>
                </a:solidFill>
                <a:latin typeface="Arial" charset="0"/>
              </a:rPr>
              <a:t>308007 г. Белгород, ул. Студенческая,</a:t>
            </a:r>
            <a:r>
              <a:rPr lang="en-US" altLang="ru-RU" sz="14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ru-RU" altLang="ru-RU" sz="1400" dirty="0">
                <a:solidFill>
                  <a:schemeClr val="bg1"/>
                </a:solidFill>
                <a:latin typeface="Arial" charset="0"/>
              </a:rPr>
              <a:t>14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>
                <a:solidFill>
                  <a:schemeClr val="bg1"/>
                </a:solidFill>
                <a:latin typeface="Arial" charset="0"/>
              </a:rPr>
              <a:t>Сайт в сети Интернет:</a:t>
            </a:r>
            <a:r>
              <a:rPr lang="ru-RU" altLang="ru-RU" sz="1400" dirty="0">
                <a:solidFill>
                  <a:schemeClr val="bg1"/>
                </a:solidFill>
                <a:latin typeface="Arial" charset="0"/>
              </a:rPr>
              <a:t> http://new.beliro.ru</a:t>
            </a:r>
            <a:endParaRPr lang="en-US" altLang="ru-RU" sz="14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27654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513" y="725491"/>
            <a:ext cx="119380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5405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1">
            <a:extLst>
              <a:ext uri="{FF2B5EF4-FFF2-40B4-BE49-F238E27FC236}">
                <a16:creationId xmlns:a16="http://schemas.microsoft.com/office/drawing/2014/main" xmlns="" id="{92D40B44-4444-4ED2-884E-BC4C858037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8408" y="118463"/>
            <a:ext cx="187483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EA51BCBA-95FB-44DC-999D-028528F91D9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204" b="5904"/>
          <a:stretch/>
        </p:blipFill>
        <p:spPr>
          <a:xfrm>
            <a:off x="1015560" y="1555182"/>
            <a:ext cx="10160880" cy="4968552"/>
          </a:xfrm>
          <a:prstGeom prst="rect">
            <a:avLst/>
          </a:prstGeom>
        </p:spPr>
      </p:pic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F8D124AF-1DDA-4019-8278-363735E81F88}"/>
              </a:ext>
            </a:extLst>
          </p:cNvPr>
          <p:cNvCxnSpPr/>
          <p:nvPr/>
        </p:nvCxnSpPr>
        <p:spPr>
          <a:xfrm flipV="1">
            <a:off x="479376" y="1411230"/>
            <a:ext cx="3582807" cy="12822"/>
          </a:xfrm>
          <a:prstGeom prst="line">
            <a:avLst/>
          </a:prstGeom>
          <a:ln w="28575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23">
            <a:extLst>
              <a:ext uri="{FF2B5EF4-FFF2-40B4-BE49-F238E27FC236}">
                <a16:creationId xmlns:a16="http://schemas.microsoft.com/office/drawing/2014/main" xmlns="" id="{4A265561-A241-4071-BC2F-F17588B38E7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376" y="282391"/>
            <a:ext cx="8890000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</a:t>
            </a:r>
            <a:r>
              <a:rPr sz="3200" b="1" spc="-65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приоритеты</a:t>
            </a:r>
            <a:r>
              <a:rPr sz="3200" b="1" spc="-6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</a:t>
            </a:r>
            <a:r>
              <a:rPr sz="3200" b="1" spc="-8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sz="3200" b="1" spc="-7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45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закреплены</a:t>
            </a:r>
            <a:r>
              <a:rPr sz="3200" b="1" spc="-8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3200" b="1" spc="-35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обновлённых</a:t>
            </a:r>
            <a:r>
              <a:rPr sz="3200" b="1" spc="-25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2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ФГОС</a:t>
            </a:r>
          </a:p>
        </p:txBody>
      </p:sp>
    </p:spTree>
    <p:extLst>
      <p:ext uri="{BB962C8B-B14F-4D97-AF65-F5344CB8AC3E}">
        <p14:creationId xmlns:p14="http://schemas.microsoft.com/office/powerpoint/2010/main" val="359082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>
            <a:extLst>
              <a:ext uri="{FF2B5EF4-FFF2-40B4-BE49-F238E27FC236}">
                <a16:creationId xmlns:a16="http://schemas.microsoft.com/office/drawing/2014/main" xmlns="" id="{FDCA2D3B-203F-4E4F-B0F0-4C4FA302B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8408" y="118463"/>
            <a:ext cx="187483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0738C2F-DC53-43D5-B332-F174F47661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403" t="35300" r="25785" b="45800"/>
          <a:stretch/>
        </p:blipFill>
        <p:spPr>
          <a:xfrm>
            <a:off x="15326" y="2564903"/>
            <a:ext cx="3618054" cy="325624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3FCDCF9-04AC-45EC-932E-CBCF02505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754" y="341722"/>
            <a:ext cx="89289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РАЗГОВОРЫ О ВАЖНОМ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FC467BE8-D7BA-426E-87DB-E3DA597449A0}"/>
              </a:ext>
            </a:extLst>
          </p:cNvPr>
          <p:cNvCxnSpPr/>
          <p:nvPr/>
        </p:nvCxnSpPr>
        <p:spPr>
          <a:xfrm flipV="1">
            <a:off x="530625" y="1556792"/>
            <a:ext cx="3582807" cy="12822"/>
          </a:xfrm>
          <a:prstGeom prst="line">
            <a:avLst/>
          </a:prstGeom>
          <a:ln w="28575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2" t="21868" r="1986" b="16524"/>
          <a:stretch/>
        </p:blipFill>
        <p:spPr bwMode="auto">
          <a:xfrm>
            <a:off x="3633380" y="1786443"/>
            <a:ext cx="8558620" cy="495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752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>
            <a:extLst>
              <a:ext uri="{FF2B5EF4-FFF2-40B4-BE49-F238E27FC236}">
                <a16:creationId xmlns:a16="http://schemas.microsoft.com/office/drawing/2014/main" xmlns="" id="{FDCA2D3B-203F-4E4F-B0F0-4C4FA302B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8408" y="118463"/>
            <a:ext cx="187483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0738C2F-DC53-43D5-B332-F174F47661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403" t="35300" r="25785" b="45800"/>
          <a:stretch/>
        </p:blipFill>
        <p:spPr>
          <a:xfrm>
            <a:off x="15326" y="2924943"/>
            <a:ext cx="3218009" cy="28962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3FCDCF9-04AC-45EC-932E-CBCF02505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754" y="341722"/>
            <a:ext cx="89289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РАЗГОВОРЫ О ВАЖНОМ 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FC467BE8-D7BA-426E-87DB-E3DA597449A0}"/>
              </a:ext>
            </a:extLst>
          </p:cNvPr>
          <p:cNvCxnSpPr/>
          <p:nvPr/>
        </p:nvCxnSpPr>
        <p:spPr>
          <a:xfrm flipV="1">
            <a:off x="530625" y="1556792"/>
            <a:ext cx="3582807" cy="12822"/>
          </a:xfrm>
          <a:prstGeom prst="line">
            <a:avLst/>
          </a:prstGeom>
          <a:ln w="28575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2" t="24400" r="1884" b="15882"/>
          <a:stretch/>
        </p:blipFill>
        <p:spPr bwMode="auto">
          <a:xfrm>
            <a:off x="3265644" y="1700808"/>
            <a:ext cx="8926356" cy="502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507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>
            <a:extLst>
              <a:ext uri="{FF2B5EF4-FFF2-40B4-BE49-F238E27FC236}">
                <a16:creationId xmlns:a16="http://schemas.microsoft.com/office/drawing/2014/main" xmlns="" id="{FDCA2D3B-203F-4E4F-B0F0-4C4FA302B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8408" y="118463"/>
            <a:ext cx="187483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0738C2F-DC53-43D5-B332-F174F47661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403" t="35300" r="25785" b="45800"/>
          <a:stretch/>
        </p:blipFill>
        <p:spPr>
          <a:xfrm>
            <a:off x="-12487" y="666210"/>
            <a:ext cx="3218009" cy="28962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3FCDCF9-04AC-45EC-932E-CBCF02505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754" y="118463"/>
            <a:ext cx="89289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РАЗГОВОРЫ О ВАЖНОМ 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FC467BE8-D7BA-426E-87DB-E3DA597449A0}"/>
              </a:ext>
            </a:extLst>
          </p:cNvPr>
          <p:cNvCxnSpPr/>
          <p:nvPr/>
        </p:nvCxnSpPr>
        <p:spPr>
          <a:xfrm flipV="1">
            <a:off x="548754" y="666210"/>
            <a:ext cx="3582807" cy="12822"/>
          </a:xfrm>
          <a:prstGeom prst="line">
            <a:avLst/>
          </a:prstGeom>
          <a:ln w="28575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1" t="21190" r="2396" b="14982"/>
          <a:stretch/>
        </p:blipFill>
        <p:spPr bwMode="auto">
          <a:xfrm>
            <a:off x="3219015" y="1700808"/>
            <a:ext cx="8837424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6192" y="3429000"/>
            <a:ext cx="2900649" cy="361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Будут </a:t>
            </a:r>
          </a:p>
          <a:p>
            <a:pPr marL="285750" indent="-28575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знакомить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учеников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общественно-политической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жизнью страны, событиями их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будут представлять собой обсуждение тех вопросов, которые интересуют школьников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u="sng" dirty="0">
                <a:hlinkClick r:id="rId5"/>
              </a:rPr>
              <a:t> https://t.me/razgovory_o_vazhnom/12</a:t>
            </a:r>
            <a:endParaRPr lang="ru-RU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117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>
            <a:extLst>
              <a:ext uri="{FF2B5EF4-FFF2-40B4-BE49-F238E27FC236}">
                <a16:creationId xmlns:a16="http://schemas.microsoft.com/office/drawing/2014/main" xmlns="" id="{FDCA2D3B-203F-4E4F-B0F0-4C4FA302B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8408" y="118463"/>
            <a:ext cx="187483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0738C2F-DC53-43D5-B332-F174F47661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403" t="35300" r="25785" b="45800"/>
          <a:stretch/>
        </p:blipFill>
        <p:spPr>
          <a:xfrm>
            <a:off x="94055" y="613050"/>
            <a:ext cx="3218009" cy="28962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3FCDCF9-04AC-45EC-932E-CBCF02505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754" y="41097"/>
            <a:ext cx="89289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РАЗГОВОРЫ О ВАЖНОМ 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FC467BE8-D7BA-426E-87DB-E3DA597449A0}"/>
              </a:ext>
            </a:extLst>
          </p:cNvPr>
          <p:cNvCxnSpPr/>
          <p:nvPr/>
        </p:nvCxnSpPr>
        <p:spPr>
          <a:xfrm flipV="1">
            <a:off x="530625" y="613050"/>
            <a:ext cx="3582807" cy="12822"/>
          </a:xfrm>
          <a:prstGeom prst="line">
            <a:avLst/>
          </a:prstGeom>
          <a:ln w="28575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3" t="23373" r="1883" b="17295"/>
          <a:stretch/>
        </p:blipFill>
        <p:spPr bwMode="auto">
          <a:xfrm>
            <a:off x="3503712" y="1700808"/>
            <a:ext cx="8634733" cy="504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2812" y="3509259"/>
            <a:ext cx="336008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Целью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«Разговоров о важном» должно стать формирование у учеников ценностных установок, в числе которых – созидание, патриотизм и стремление к межнациональному единству. </a:t>
            </a:r>
            <a:endParaRPr lang="ru-RU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u="sng" dirty="0">
                <a:hlinkClick r:id="rId5"/>
              </a:rPr>
              <a:t>https://</a:t>
            </a:r>
            <a:r>
              <a:rPr lang="ru-RU" u="sng" dirty="0" smtClean="0">
                <a:hlinkClick r:id="rId5"/>
              </a:rPr>
              <a:t>t.me/razgovory_o_vazhnom/17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203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>
            <a:extLst>
              <a:ext uri="{FF2B5EF4-FFF2-40B4-BE49-F238E27FC236}">
                <a16:creationId xmlns:a16="http://schemas.microsoft.com/office/drawing/2014/main" xmlns="" id="{FDCA2D3B-203F-4E4F-B0F0-4C4FA302B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8408" y="118463"/>
            <a:ext cx="187483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0738C2F-DC53-43D5-B332-F174F47661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403" t="35300" r="25785" b="45800"/>
          <a:stretch/>
        </p:blipFill>
        <p:spPr>
          <a:xfrm>
            <a:off x="15326" y="1569614"/>
            <a:ext cx="3218009" cy="28962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3FCDCF9-04AC-45EC-932E-CBCF02505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754" y="341722"/>
            <a:ext cx="89289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РАЗГОВОРЫ О ВАЖНОМ 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FC467BE8-D7BA-426E-87DB-E3DA597449A0}"/>
              </a:ext>
            </a:extLst>
          </p:cNvPr>
          <p:cNvCxnSpPr/>
          <p:nvPr/>
        </p:nvCxnSpPr>
        <p:spPr>
          <a:xfrm flipV="1">
            <a:off x="530625" y="1556792"/>
            <a:ext cx="3582807" cy="12822"/>
          </a:xfrm>
          <a:prstGeom prst="line">
            <a:avLst/>
          </a:prstGeom>
          <a:ln w="28575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54" t="19264" r="28493" b="50813"/>
          <a:stretch/>
        </p:blipFill>
        <p:spPr bwMode="auto">
          <a:xfrm>
            <a:off x="3431704" y="1607190"/>
            <a:ext cx="8496944" cy="505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0325" y="4653136"/>
            <a:ext cx="304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https://docs.edu.gov.ru/document/a7b56a21d919794a6de0bce6b84966b8/download/5065</a:t>
            </a:r>
            <a:r>
              <a:rPr lang="en-US" dirty="0" smtClean="0">
                <a:hlinkClick r:id="rId5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041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>
            <a:extLst>
              <a:ext uri="{FF2B5EF4-FFF2-40B4-BE49-F238E27FC236}">
                <a16:creationId xmlns:a16="http://schemas.microsoft.com/office/drawing/2014/main" xmlns="" id="{FDCA2D3B-203F-4E4F-B0F0-4C4FA302B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8408" y="118463"/>
            <a:ext cx="187483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0738C2F-DC53-43D5-B332-F174F47661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403" t="35300" r="25785" b="45800"/>
          <a:stretch/>
        </p:blipFill>
        <p:spPr>
          <a:xfrm>
            <a:off x="0" y="696889"/>
            <a:ext cx="3218009" cy="28962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3FCDCF9-04AC-45EC-932E-CBCF02505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754" y="49334"/>
            <a:ext cx="89289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РАЗГОВОРЫ О ВАЖНОМ 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FC467BE8-D7BA-426E-87DB-E3DA597449A0}"/>
              </a:ext>
            </a:extLst>
          </p:cNvPr>
          <p:cNvCxnSpPr/>
          <p:nvPr/>
        </p:nvCxnSpPr>
        <p:spPr>
          <a:xfrm flipV="1">
            <a:off x="530624" y="637378"/>
            <a:ext cx="3582807" cy="12822"/>
          </a:xfrm>
          <a:prstGeom prst="line">
            <a:avLst/>
          </a:prstGeom>
          <a:ln w="28575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2" t="20035" r="2500" b="16781"/>
          <a:stretch/>
        </p:blipFill>
        <p:spPr bwMode="auto">
          <a:xfrm>
            <a:off x="3359697" y="1700808"/>
            <a:ext cx="8796846" cy="4903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70" t="19264" r="29109" b="47218"/>
          <a:stretch/>
        </p:blipFill>
        <p:spPr bwMode="auto">
          <a:xfrm>
            <a:off x="54813" y="3593098"/>
            <a:ext cx="3125946" cy="301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151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>
            <a:extLst>
              <a:ext uri="{FF2B5EF4-FFF2-40B4-BE49-F238E27FC236}">
                <a16:creationId xmlns:a16="http://schemas.microsoft.com/office/drawing/2014/main" xmlns="" id="{FDCA2D3B-203F-4E4F-B0F0-4C4FA302B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8408" y="118463"/>
            <a:ext cx="187483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0738C2F-DC53-43D5-B332-F174F47661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403" t="35300" r="25785" b="45800"/>
          <a:stretch/>
        </p:blipFill>
        <p:spPr>
          <a:xfrm>
            <a:off x="10884" y="719433"/>
            <a:ext cx="3218009" cy="28962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3FCDCF9-04AC-45EC-932E-CBCF02505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754" y="121982"/>
            <a:ext cx="89289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РАЗГОВОРЫ О ВАЖНОМ 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FC467BE8-D7BA-426E-87DB-E3DA597449A0}"/>
              </a:ext>
            </a:extLst>
          </p:cNvPr>
          <p:cNvCxnSpPr/>
          <p:nvPr/>
        </p:nvCxnSpPr>
        <p:spPr>
          <a:xfrm flipV="1">
            <a:off x="530625" y="781244"/>
            <a:ext cx="3582807" cy="12822"/>
          </a:xfrm>
          <a:prstGeom prst="line">
            <a:avLst/>
          </a:prstGeom>
          <a:ln w="28575" cap="rnd">
            <a:solidFill>
              <a:srgbClr val="0070C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2" t="22860" r="1782" b="15882"/>
          <a:stretch/>
        </p:blipFill>
        <p:spPr bwMode="auto">
          <a:xfrm>
            <a:off x="3240592" y="1425154"/>
            <a:ext cx="8951408" cy="48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70" t="19264" r="29109" b="47218"/>
          <a:stretch/>
        </p:blipFill>
        <p:spPr bwMode="auto">
          <a:xfrm>
            <a:off x="54813" y="3645024"/>
            <a:ext cx="3125946" cy="301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180759" y="787655"/>
            <a:ext cx="65876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Письмо </a:t>
            </a:r>
            <a:r>
              <a:rPr lang="ru-RU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Минпросвещения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 России от 17.06.2022 </a:t>
            </a:r>
            <a:endParaRPr lang="ru-RU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6"/>
            </a:endParaRPr>
          </a:p>
          <a:p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«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О примерном календарном плане воспитательной работы»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44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2921</TotalTime>
  <Words>222</Words>
  <Application>Microsoft Office PowerPoint</Application>
  <PresentationFormat>Произвольный</PresentationFormat>
  <Paragraphs>45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Ключевые приоритеты системы образования  закреплены в обновлённых ФГОС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«Проектная и учебно-исследовательская деятельность обучающихся» уровень ДО</dc:title>
  <dc:creator>BelovA</dc:creator>
  <cp:lastModifiedBy>BelovA</cp:lastModifiedBy>
  <cp:revision>197</cp:revision>
  <dcterms:created xsi:type="dcterms:W3CDTF">2020-04-20T12:29:11Z</dcterms:created>
  <dcterms:modified xsi:type="dcterms:W3CDTF">2022-08-28T12:47:08Z</dcterms:modified>
</cp:coreProperties>
</file>