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37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26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2552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122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5953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313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798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2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2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1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5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6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43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56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0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90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090D-5F60-43C5-9FFB-811FD74A09B2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CD00E8-0A94-42EB-B341-4A58E045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991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134" y="1420426"/>
            <a:ext cx="9135122" cy="433230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Нормативно-правовая база  создания военно-патриотического клуба</a:t>
            </a:r>
            <a:br>
              <a:rPr lang="ru-RU" dirty="0"/>
            </a:br>
            <a:br>
              <a:rPr lang="ru-RU" dirty="0"/>
            </a:br>
            <a:r>
              <a:rPr lang="ru-RU" sz="1300" dirty="0"/>
              <a:t>Дворяшина М.А.</a:t>
            </a:r>
            <a:br>
              <a:rPr lang="ru-RU" sz="1300" dirty="0"/>
            </a:br>
            <a:r>
              <a:rPr lang="ru-RU" sz="1300" dirty="0"/>
              <a:t>заместитель директора МБУДО «Ровесник»</a:t>
            </a:r>
            <a:endParaRPr lang="ru-RU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939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358" y="736847"/>
            <a:ext cx="9081856" cy="1029810"/>
          </a:xfrm>
        </p:spPr>
        <p:txBody>
          <a:bodyPr>
            <a:normAutofit fontScale="90000"/>
          </a:bodyPr>
          <a:lstStyle/>
          <a:p>
            <a:r>
              <a:rPr lang="ru-RU" dirty="0"/>
              <a:t>1. Название военно-патриотического клуба.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089D793-0157-46AF-836B-4E782A1DA21C}"/>
              </a:ext>
            </a:extLst>
          </p:cNvPr>
          <p:cNvSpPr/>
          <p:nvPr/>
        </p:nvSpPr>
        <p:spPr>
          <a:xfrm>
            <a:off x="772357" y="621437"/>
            <a:ext cx="8501645" cy="1029810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8DCA2DA-EE9E-4B87-8E7B-80E61B5460A3}"/>
              </a:ext>
            </a:extLst>
          </p:cNvPr>
          <p:cNvSpPr/>
          <p:nvPr/>
        </p:nvSpPr>
        <p:spPr>
          <a:xfrm>
            <a:off x="772356" y="2258256"/>
            <a:ext cx="8501645" cy="3077223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4597508-760D-4703-B0CA-D4AD1B478981}"/>
              </a:ext>
            </a:extLst>
          </p:cNvPr>
          <p:cNvSpPr/>
          <p:nvPr/>
        </p:nvSpPr>
        <p:spPr>
          <a:xfrm>
            <a:off x="868409" y="2402278"/>
            <a:ext cx="84055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2. Приказ «О создании военно-патриотического клуба».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A5E773B-F63B-408E-810C-CB90B69A9CA6}"/>
              </a:ext>
            </a:extLst>
          </p:cNvPr>
          <p:cNvSpPr/>
          <p:nvPr/>
        </p:nvSpPr>
        <p:spPr>
          <a:xfrm>
            <a:off x="4363770" y="3288067"/>
            <a:ext cx="534155" cy="306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7E6FF4-3A06-4D8F-B384-88D59205FA97}"/>
              </a:ext>
            </a:extLst>
          </p:cNvPr>
          <p:cNvSpPr/>
          <p:nvPr/>
        </p:nvSpPr>
        <p:spPr>
          <a:xfrm>
            <a:off x="2192416" y="353636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     - утвердить состав рабочей группы;</a:t>
            </a:r>
          </a:p>
          <a:p>
            <a:r>
              <a:rPr lang="ru-RU"/>
              <a:t>	  - </a:t>
            </a:r>
            <a:r>
              <a:rPr lang="ru-RU" dirty="0"/>
              <a:t>членам рабочей группы:</a:t>
            </a:r>
          </a:p>
          <a:p>
            <a:r>
              <a:rPr lang="ru-RU" dirty="0"/>
              <a:t>			- разработать Положение о ВПК;</a:t>
            </a:r>
          </a:p>
          <a:p>
            <a:r>
              <a:rPr lang="ru-RU" dirty="0"/>
              <a:t>			- разработать программу.</a:t>
            </a:r>
          </a:p>
          <a:p>
            <a:r>
              <a:rPr lang="ru-RU" dirty="0"/>
              <a:t>	  - назначить руководителя ВПК.</a:t>
            </a:r>
          </a:p>
        </p:txBody>
      </p:sp>
    </p:spTree>
    <p:extLst>
      <p:ext uri="{BB962C8B-B14F-4D97-AF65-F5344CB8AC3E}">
        <p14:creationId xmlns:p14="http://schemas.microsoft.com/office/powerpoint/2010/main" val="98727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7258"/>
          </a:xfrm>
        </p:spPr>
        <p:txBody>
          <a:bodyPr/>
          <a:lstStyle/>
          <a:p>
            <a:pPr algn="ctr"/>
            <a:r>
              <a:rPr lang="ru-RU" dirty="0"/>
              <a:t>Положение о ВПК «____»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9923"/>
            <a:ext cx="8596668" cy="4221440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Общие положения</a:t>
            </a:r>
          </a:p>
          <a:p>
            <a:pPr marL="0" indent="0">
              <a:buNone/>
            </a:pPr>
            <a:r>
              <a:rPr lang="ru-RU" dirty="0"/>
              <a:t>	-нормативно-правовая документация в соответствии с которой разработано положение;</a:t>
            </a:r>
          </a:p>
          <a:p>
            <a:pPr marL="0" indent="0">
              <a:buNone/>
            </a:pPr>
            <a:r>
              <a:rPr lang="ru-RU" dirty="0"/>
              <a:t>	- в состав ВПК входя все учащиеся в возрасте от 14 до 17 лет;</a:t>
            </a:r>
          </a:p>
          <a:p>
            <a:pPr marL="0" indent="0">
              <a:buNone/>
            </a:pPr>
            <a:r>
              <a:rPr lang="ru-RU" dirty="0"/>
              <a:t>	-  ВПК имеет свои отличительные символы и атрибуты: название, логотип, единообразную военизированную форму.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DEE788D-9EFD-48C2-BA8F-2D100A6572FA}"/>
              </a:ext>
            </a:extLst>
          </p:cNvPr>
          <p:cNvSpPr/>
          <p:nvPr/>
        </p:nvSpPr>
        <p:spPr>
          <a:xfrm>
            <a:off x="1216241" y="346229"/>
            <a:ext cx="8057761" cy="126062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5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0853FEB-4D8A-4F77-B291-FD65E8337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15" y="190097"/>
            <a:ext cx="4858352" cy="6477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A2A749-4130-4B09-8973-04FC9AF17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60" y="190098"/>
            <a:ext cx="3071809" cy="2863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91DB23C-0F0C-4A17-8A92-60945433E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032256" y="115410"/>
            <a:ext cx="2880804" cy="30301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6BA36DF-56F7-4126-873B-0CBB8B964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263" y="3428999"/>
            <a:ext cx="2047784" cy="242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39A07F4-074E-4B59-8D6D-1102F40954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9350502" y="3133077"/>
            <a:ext cx="628644" cy="274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4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7F052-0617-4334-A202-841109699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Положение о ВПК «____»</a:t>
            </a:r>
            <a:br>
              <a:rPr lang="ru-RU" dirty="0"/>
            </a:br>
            <a:r>
              <a:rPr lang="ru-RU" dirty="0"/>
              <a:t>(продолжение)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38E0C3-7738-45B5-83E4-45B2D640C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Цели и задачи ВПК</a:t>
            </a:r>
          </a:p>
          <a:p>
            <a:pPr marL="0" indent="0" algn="just">
              <a:buNone/>
            </a:pPr>
            <a:r>
              <a:rPr lang="ru-RU" dirty="0"/>
              <a:t>	Целью деятельности ВПК является военно-патриотическое воспитание, способствующее социальному становлению личности детей и молодежи, создание условий для формирования гражданской идентичности, патриотических ценностей, самостоятельности, российского национального исторического сознания, готовности к защите своей Родины. </a:t>
            </a:r>
          </a:p>
          <a:p>
            <a:r>
              <a:rPr lang="ru-RU" dirty="0"/>
              <a:t> Направления и формы деятельности</a:t>
            </a:r>
          </a:p>
          <a:p>
            <a:r>
              <a:rPr lang="ru-RU" dirty="0"/>
              <a:t> Управление ВПК</a:t>
            </a:r>
          </a:p>
          <a:p>
            <a:r>
              <a:rPr lang="ru-RU" dirty="0"/>
              <a:t> Права и обязанности членов ВПК</a:t>
            </a:r>
          </a:p>
          <a:p>
            <a:r>
              <a:rPr lang="ru-RU" dirty="0"/>
              <a:t>Документация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0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23BDF15-17AC-4D2F-856F-B1CD59FEA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078" y="2727721"/>
            <a:ext cx="2050742" cy="837460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ru-RU" sz="1800" dirty="0">
                <a:solidFill>
                  <a:schemeClr val="tx1"/>
                </a:solidFill>
              </a:rPr>
              <a:t>дополнительное 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образование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34CA8E4E-D5F6-4FD7-B887-67BA5F647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41867" y="775412"/>
            <a:ext cx="1624615" cy="920730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ru-RU" sz="1800" dirty="0"/>
              <a:t>внеурочная </a:t>
            </a:r>
          </a:p>
          <a:p>
            <a:pPr algn="ctr">
              <a:spcBef>
                <a:spcPts val="600"/>
              </a:spcBef>
            </a:pPr>
            <a:r>
              <a:rPr lang="ru-RU" sz="1800" dirty="0"/>
              <a:t>деятельность</a:t>
            </a:r>
          </a:p>
        </p:txBody>
      </p:sp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D15A82B2-2900-4902-8CCF-0355F02A65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976544"/>
            <a:ext cx="4561550" cy="4607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5F4F6E7E-35ED-4255-A1AF-327311ABC9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16841" y="2461427"/>
            <a:ext cx="2050742" cy="110375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/>
              <a:t>реализация </a:t>
            </a:r>
          </a:p>
          <a:p>
            <a:pPr algn="ctr">
              <a:spcBef>
                <a:spcPts val="0"/>
              </a:spcBef>
            </a:pPr>
            <a:r>
              <a:rPr lang="ru-RU" dirty="0"/>
              <a:t>программ </a:t>
            </a:r>
          </a:p>
          <a:p>
            <a:pPr algn="ctr">
              <a:spcBef>
                <a:spcPts val="0"/>
              </a:spcBef>
            </a:pPr>
            <a:r>
              <a:rPr lang="ru-RU" dirty="0"/>
              <a:t>подготовки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428C2CA2-FD37-46AB-BC0B-3D524DA58A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9361" y="4353700"/>
            <a:ext cx="2530137" cy="150032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корректировка </a:t>
            </a:r>
          </a:p>
          <a:p>
            <a:pPr marL="0" indent="0" algn="ctr">
              <a:buNone/>
            </a:pPr>
            <a:r>
              <a:rPr lang="ru-RU" dirty="0"/>
              <a:t>образовательных </a:t>
            </a:r>
          </a:p>
          <a:p>
            <a:pPr marL="0" indent="0" algn="ctr">
              <a:buNone/>
            </a:pPr>
            <a:r>
              <a:rPr lang="ru-RU" dirty="0"/>
              <a:t>программ</a:t>
            </a:r>
          </a:p>
        </p:txBody>
      </p:sp>
      <p:sp>
        <p:nvSpPr>
          <p:cNvPr id="14" name="Стрелка: вверх 13">
            <a:extLst>
              <a:ext uri="{FF2B5EF4-FFF2-40B4-BE49-F238E27FC236}">
                <a16:creationId xmlns:a16="http://schemas.microsoft.com/office/drawing/2014/main" id="{28AFC0FC-3207-4455-B010-3F8525AC54E5}"/>
              </a:ext>
            </a:extLst>
          </p:cNvPr>
          <p:cNvSpPr/>
          <p:nvPr/>
        </p:nvSpPr>
        <p:spPr>
          <a:xfrm>
            <a:off x="6665651" y="1879037"/>
            <a:ext cx="577049" cy="399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верх 14">
            <a:extLst>
              <a:ext uri="{FF2B5EF4-FFF2-40B4-BE49-F238E27FC236}">
                <a16:creationId xmlns:a16="http://schemas.microsoft.com/office/drawing/2014/main" id="{17B4D6E6-BE20-436A-BF47-D83511AA161A}"/>
              </a:ext>
            </a:extLst>
          </p:cNvPr>
          <p:cNvSpPr/>
          <p:nvPr/>
        </p:nvSpPr>
        <p:spPr>
          <a:xfrm rot="10800000">
            <a:off x="6665651" y="3759693"/>
            <a:ext cx="577049" cy="399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: вверх 15">
            <a:extLst>
              <a:ext uri="{FF2B5EF4-FFF2-40B4-BE49-F238E27FC236}">
                <a16:creationId xmlns:a16="http://schemas.microsoft.com/office/drawing/2014/main" id="{0774C8BD-1FCA-44AB-8CF6-98EAD1DA0A04}"/>
              </a:ext>
            </a:extLst>
          </p:cNvPr>
          <p:cNvSpPr/>
          <p:nvPr/>
        </p:nvSpPr>
        <p:spPr>
          <a:xfrm rot="5400000">
            <a:off x="7978806" y="2864243"/>
            <a:ext cx="577049" cy="399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25BE97A-B24D-4175-8B3F-847222519B65}"/>
              </a:ext>
            </a:extLst>
          </p:cNvPr>
          <p:cNvSpPr/>
          <p:nvPr/>
        </p:nvSpPr>
        <p:spPr>
          <a:xfrm>
            <a:off x="6016841" y="905522"/>
            <a:ext cx="1822142" cy="920730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02B14E-5519-4F09-B645-7EA252AB8A84}"/>
              </a:ext>
            </a:extLst>
          </p:cNvPr>
          <p:cNvSpPr/>
          <p:nvPr/>
        </p:nvSpPr>
        <p:spPr>
          <a:xfrm>
            <a:off x="8566951" y="2591540"/>
            <a:ext cx="1950869" cy="906261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D59D231-43FD-45F9-A080-0CAD7F85C39D}"/>
              </a:ext>
            </a:extLst>
          </p:cNvPr>
          <p:cNvSpPr/>
          <p:nvPr/>
        </p:nvSpPr>
        <p:spPr>
          <a:xfrm>
            <a:off x="6016841" y="4353700"/>
            <a:ext cx="2050742" cy="1230354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73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481</TotalTime>
  <Words>200</Words>
  <Application>Microsoft Office PowerPoint</Application>
  <PresentationFormat>Широкоэкранный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Нормативно-правовая база  создания военно-патриотического клуба  Дворяшина М.А. заместитель директора МБУДО «Ровесник»</vt:lpstr>
      <vt:lpstr>1. Название военно-патриотического клуба. </vt:lpstr>
      <vt:lpstr>Положение о ВПК «____»</vt:lpstr>
      <vt:lpstr>Презентация PowerPoint</vt:lpstr>
      <vt:lpstr>Положение о ВПК «____» (продолжение)</vt:lpstr>
      <vt:lpstr>дополнительное   образование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создания  военно-патриотического клуба</dc:title>
  <dc:creator>Дом</dc:creator>
  <cp:lastModifiedBy>WorkStation03</cp:lastModifiedBy>
  <cp:revision>14</cp:revision>
  <dcterms:created xsi:type="dcterms:W3CDTF">2025-02-08T12:37:02Z</dcterms:created>
  <dcterms:modified xsi:type="dcterms:W3CDTF">2025-02-13T10:44:50Z</dcterms:modified>
</cp:coreProperties>
</file>