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9"/>
  </p:notesMasterIdLst>
  <p:sldIdLst>
    <p:sldId id="265" r:id="rId2"/>
    <p:sldId id="268" r:id="rId3"/>
    <p:sldId id="257" r:id="rId4"/>
    <p:sldId id="258" r:id="rId5"/>
    <p:sldId id="259" r:id="rId6"/>
    <p:sldId id="260" r:id="rId7"/>
    <p:sldId id="264" r:id="rId8"/>
  </p:sldIdLst>
  <p:sldSz cx="15113000" cy="10680700"/>
  <p:notesSz cx="15113000" cy="10680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7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548438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8559800" y="0"/>
            <a:ext cx="6550025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82074-6D2E-4540-BE01-B712E7BECCBD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005388" y="1335088"/>
            <a:ext cx="5102225" cy="3605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511300" y="5140325"/>
            <a:ext cx="12090400" cy="4205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45713"/>
            <a:ext cx="6548438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8559800" y="10145713"/>
            <a:ext cx="6550025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21573-1AA3-418D-862C-0574C9F15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8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421573-1AA3-418D-862C-0574C9F15E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703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3992" y="-13188"/>
            <a:ext cx="15155648" cy="1070707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8623" y="3744839"/>
            <a:ext cx="9630272" cy="2563963"/>
          </a:xfrm>
        </p:spPr>
        <p:txBody>
          <a:bodyPr anchor="b">
            <a:noAutofit/>
          </a:bodyPr>
          <a:lstStyle>
            <a:lvl1pPr algn="r">
              <a:defRPr sz="841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8623" y="6308799"/>
            <a:ext cx="9630272" cy="170831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12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24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36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48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60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272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984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696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5230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3" y="949395"/>
            <a:ext cx="10491361" cy="5300792"/>
          </a:xfrm>
        </p:spPr>
        <p:txBody>
          <a:bodyPr anchor="ctr">
            <a:normAutofit/>
          </a:bodyPr>
          <a:lstStyle>
            <a:lvl1pPr algn="l">
              <a:defRPr sz="6853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3" y="6962234"/>
            <a:ext cx="10491361" cy="2446628"/>
          </a:xfrm>
        </p:spPr>
        <p:txBody>
          <a:bodyPr anchor="ctr">
            <a:normAutofit/>
          </a:bodyPr>
          <a:lstStyle>
            <a:lvl1pPr marL="0" indent="0" algn="l">
              <a:buNone/>
              <a:defRPr sz="280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363451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713" y="949395"/>
            <a:ext cx="10035967" cy="4707420"/>
          </a:xfrm>
        </p:spPr>
        <p:txBody>
          <a:bodyPr anchor="ctr">
            <a:normAutofit/>
          </a:bodyPr>
          <a:lstStyle>
            <a:lvl1pPr algn="l">
              <a:defRPr sz="6853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19830" y="5656815"/>
            <a:ext cx="8957732" cy="59337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49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12043" indent="0">
              <a:buFontTx/>
              <a:buNone/>
              <a:defRPr/>
            </a:lvl2pPr>
            <a:lvl3pPr marL="1424087" indent="0">
              <a:buFontTx/>
              <a:buNone/>
              <a:defRPr/>
            </a:lvl3pPr>
            <a:lvl4pPr marL="2136130" indent="0">
              <a:buFontTx/>
              <a:buNone/>
              <a:defRPr/>
            </a:lvl4pPr>
            <a:lvl5pPr marL="2848173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1" y="6962234"/>
            <a:ext cx="10491362" cy="2446628"/>
          </a:xfrm>
        </p:spPr>
        <p:txBody>
          <a:bodyPr anchor="ctr">
            <a:normAutofit/>
          </a:bodyPr>
          <a:lstStyle>
            <a:lvl1pPr marL="0" indent="0" algn="l">
              <a:buNone/>
              <a:defRPr sz="280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  <p:sp>
        <p:nvSpPr>
          <p:cNvPr id="24" name="TextBox 23"/>
          <p:cNvSpPr txBox="1"/>
          <p:nvPr/>
        </p:nvSpPr>
        <p:spPr>
          <a:xfrm>
            <a:off x="797815" y="1230941"/>
            <a:ext cx="755847" cy="910734"/>
          </a:xfrm>
          <a:prstGeom prst="rect">
            <a:avLst/>
          </a:prstGeom>
        </p:spPr>
        <p:txBody>
          <a:bodyPr vert="horz" lIns="142409" tIns="71205" rIns="142409" bIns="71205" rtlCol="0" anchor="ctr">
            <a:noAutofit/>
          </a:bodyPr>
          <a:lstStyle/>
          <a:p>
            <a:pPr lvl="0"/>
            <a:r>
              <a:rPr lang="en-US" sz="12459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2448" y="4495544"/>
            <a:ext cx="755847" cy="910734"/>
          </a:xfrm>
          <a:prstGeom prst="rect">
            <a:avLst/>
          </a:prstGeom>
        </p:spPr>
        <p:txBody>
          <a:bodyPr vert="horz" lIns="142409" tIns="71205" rIns="142409" bIns="71205" rtlCol="0" anchor="ctr">
            <a:noAutofit/>
          </a:bodyPr>
          <a:lstStyle/>
          <a:p>
            <a:pPr lvl="0"/>
            <a:r>
              <a:rPr lang="en-US" sz="12459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7312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1" y="3008892"/>
            <a:ext cx="10491362" cy="4042189"/>
          </a:xfrm>
        </p:spPr>
        <p:txBody>
          <a:bodyPr anchor="b">
            <a:normAutofit/>
          </a:bodyPr>
          <a:lstStyle>
            <a:lvl1pPr algn="l">
              <a:defRPr sz="6853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1" y="7051081"/>
            <a:ext cx="10491362" cy="2357781"/>
          </a:xfrm>
        </p:spPr>
        <p:txBody>
          <a:bodyPr anchor="t">
            <a:normAutofit/>
          </a:bodyPr>
          <a:lstStyle>
            <a:lvl1pPr marL="0" indent="0" algn="l">
              <a:buNone/>
              <a:defRPr sz="280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1390019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713" y="949395"/>
            <a:ext cx="10035967" cy="4707420"/>
          </a:xfrm>
        </p:spPr>
        <p:txBody>
          <a:bodyPr anchor="ctr">
            <a:normAutofit/>
          </a:bodyPr>
          <a:lstStyle>
            <a:lvl1pPr algn="l">
              <a:defRPr sz="6853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07528" y="6250187"/>
            <a:ext cx="10491364" cy="80089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73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12043" indent="0">
              <a:buFontTx/>
              <a:buNone/>
              <a:defRPr/>
            </a:lvl2pPr>
            <a:lvl3pPr marL="1424087" indent="0">
              <a:buFontTx/>
              <a:buNone/>
              <a:defRPr/>
            </a:lvl3pPr>
            <a:lvl4pPr marL="2136130" indent="0">
              <a:buFontTx/>
              <a:buNone/>
              <a:defRPr/>
            </a:lvl4pPr>
            <a:lvl5pPr marL="2848173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1" y="7051081"/>
            <a:ext cx="10491362" cy="2357781"/>
          </a:xfrm>
        </p:spPr>
        <p:txBody>
          <a:bodyPr anchor="t">
            <a:normAutofit/>
          </a:bodyPr>
          <a:lstStyle>
            <a:lvl1pPr marL="0" indent="0" algn="l">
              <a:buNone/>
              <a:defRPr sz="280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  <p:sp>
        <p:nvSpPr>
          <p:cNvPr id="24" name="TextBox 23"/>
          <p:cNvSpPr txBox="1"/>
          <p:nvPr/>
        </p:nvSpPr>
        <p:spPr>
          <a:xfrm>
            <a:off x="797815" y="1230941"/>
            <a:ext cx="755847" cy="910734"/>
          </a:xfrm>
          <a:prstGeom prst="rect">
            <a:avLst/>
          </a:prstGeom>
        </p:spPr>
        <p:txBody>
          <a:bodyPr vert="horz" lIns="142409" tIns="71205" rIns="142409" bIns="71205" rtlCol="0" anchor="ctr">
            <a:noAutofit/>
          </a:bodyPr>
          <a:lstStyle/>
          <a:p>
            <a:pPr lvl="0"/>
            <a:r>
              <a:rPr lang="en-US" sz="12459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2448" y="4495544"/>
            <a:ext cx="755847" cy="910734"/>
          </a:xfrm>
          <a:prstGeom prst="rect">
            <a:avLst/>
          </a:prstGeom>
        </p:spPr>
        <p:txBody>
          <a:bodyPr vert="horz" lIns="142409" tIns="71205" rIns="142409" bIns="71205" rtlCol="0" anchor="ctr">
            <a:noAutofit/>
          </a:bodyPr>
          <a:lstStyle/>
          <a:p>
            <a:pPr lvl="0"/>
            <a:r>
              <a:rPr lang="en-US" sz="12459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9290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861" y="949395"/>
            <a:ext cx="10481032" cy="4707420"/>
          </a:xfrm>
        </p:spPr>
        <p:txBody>
          <a:bodyPr anchor="ctr">
            <a:normAutofit/>
          </a:bodyPr>
          <a:lstStyle>
            <a:lvl1pPr algn="l">
              <a:defRPr sz="6853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07528" y="6250187"/>
            <a:ext cx="10491364" cy="80089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738">
                <a:solidFill>
                  <a:schemeClr val="accent1"/>
                </a:solidFill>
              </a:defRPr>
            </a:lvl1pPr>
            <a:lvl2pPr marL="712043" indent="0">
              <a:buFontTx/>
              <a:buNone/>
              <a:defRPr/>
            </a:lvl2pPr>
            <a:lvl3pPr marL="1424087" indent="0">
              <a:buFontTx/>
              <a:buNone/>
              <a:defRPr/>
            </a:lvl3pPr>
            <a:lvl4pPr marL="2136130" indent="0">
              <a:buFontTx/>
              <a:buNone/>
              <a:defRPr/>
            </a:lvl4pPr>
            <a:lvl5pPr marL="2848173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1" y="7051081"/>
            <a:ext cx="10491362" cy="2357781"/>
          </a:xfrm>
        </p:spPr>
        <p:txBody>
          <a:bodyPr anchor="t">
            <a:normAutofit/>
          </a:bodyPr>
          <a:lstStyle>
            <a:lvl1pPr marL="0" indent="0" algn="l">
              <a:buNone/>
              <a:defRPr sz="280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3991436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2633858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79168" y="949396"/>
            <a:ext cx="1617759" cy="8178649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7531" y="949396"/>
            <a:ext cx="8586224" cy="8178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502645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3475" y="3311017"/>
            <a:ext cx="12846050" cy="2242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6950" y="5981192"/>
            <a:ext cx="10579100" cy="2670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047486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140566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82132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1" y="4206352"/>
            <a:ext cx="10491362" cy="2844731"/>
          </a:xfrm>
        </p:spPr>
        <p:txBody>
          <a:bodyPr anchor="b"/>
          <a:lstStyle>
            <a:lvl1pPr algn="l">
              <a:defRPr sz="623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1" y="7051081"/>
            <a:ext cx="10491362" cy="1339993"/>
          </a:xfrm>
        </p:spPr>
        <p:txBody>
          <a:bodyPr anchor="t"/>
          <a:lstStyle>
            <a:lvl1pPr marL="0" indent="0" algn="l">
              <a:buNone/>
              <a:defRPr sz="311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12043" indent="0">
              <a:buNone/>
              <a:defRPr sz="2803">
                <a:solidFill>
                  <a:schemeClr val="tx1">
                    <a:tint val="75000"/>
                  </a:schemeClr>
                </a:solidFill>
              </a:defRPr>
            </a:lvl2pPr>
            <a:lvl3pPr marL="1424087" indent="0">
              <a:buNone/>
              <a:defRPr sz="2492">
                <a:solidFill>
                  <a:schemeClr val="tx1">
                    <a:tint val="75000"/>
                  </a:schemeClr>
                </a:solidFill>
              </a:defRPr>
            </a:lvl3pPr>
            <a:lvl4pPr marL="213613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4pPr>
            <a:lvl5pPr marL="284817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5pPr>
            <a:lvl6pPr marL="356021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6pPr>
            <a:lvl7pPr marL="427226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7pPr>
            <a:lvl8pPr marL="4984303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8pPr>
            <a:lvl9pPr marL="5696346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38685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3" y="949395"/>
            <a:ext cx="10491361" cy="205702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7534" y="3364917"/>
            <a:ext cx="5103958" cy="6043943"/>
          </a:xfrm>
        </p:spPr>
        <p:txBody>
          <a:bodyPr>
            <a:normAutofit/>
          </a:bodyPr>
          <a:lstStyle>
            <a:lvl1pPr>
              <a:defRPr sz="2803"/>
            </a:lvl1pPr>
            <a:lvl2pPr>
              <a:defRPr sz="2492"/>
            </a:lvl2pPr>
            <a:lvl3pPr>
              <a:defRPr sz="2180"/>
            </a:lvl3pPr>
            <a:lvl4pPr>
              <a:defRPr sz="1869"/>
            </a:lvl4pPr>
            <a:lvl5pPr>
              <a:defRPr sz="1869"/>
            </a:lvl5pPr>
            <a:lvl6pPr>
              <a:defRPr sz="1869"/>
            </a:lvl6pPr>
            <a:lvl7pPr>
              <a:defRPr sz="1869"/>
            </a:lvl7pPr>
            <a:lvl8pPr>
              <a:defRPr sz="1869"/>
            </a:lvl8pPr>
            <a:lvl9pPr>
              <a:defRPr sz="186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4934" y="3364919"/>
            <a:ext cx="5103960" cy="6043945"/>
          </a:xfrm>
        </p:spPr>
        <p:txBody>
          <a:bodyPr>
            <a:normAutofit/>
          </a:bodyPr>
          <a:lstStyle>
            <a:lvl1pPr>
              <a:defRPr sz="2803"/>
            </a:lvl1pPr>
            <a:lvl2pPr>
              <a:defRPr sz="2492"/>
            </a:lvl2pPr>
            <a:lvl3pPr>
              <a:defRPr sz="2180"/>
            </a:lvl3pPr>
            <a:lvl4pPr>
              <a:defRPr sz="1869"/>
            </a:lvl4pPr>
            <a:lvl5pPr>
              <a:defRPr sz="1869"/>
            </a:lvl5pPr>
            <a:lvl6pPr>
              <a:defRPr sz="1869"/>
            </a:lvl6pPr>
            <a:lvl7pPr>
              <a:defRPr sz="1869"/>
            </a:lvl7pPr>
            <a:lvl8pPr>
              <a:defRPr sz="1869"/>
            </a:lvl8pPr>
            <a:lvl9pPr>
              <a:defRPr sz="186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387928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3" y="949395"/>
            <a:ext cx="10491359" cy="205702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2" y="3365531"/>
            <a:ext cx="5108194" cy="897475"/>
          </a:xfrm>
        </p:spPr>
        <p:txBody>
          <a:bodyPr anchor="b">
            <a:noAutofit/>
          </a:bodyPr>
          <a:lstStyle>
            <a:lvl1pPr marL="0" indent="0">
              <a:buNone/>
              <a:defRPr sz="3738" b="0"/>
            </a:lvl1pPr>
            <a:lvl2pPr marL="712043" indent="0">
              <a:buNone/>
              <a:defRPr sz="3115" b="1"/>
            </a:lvl2pPr>
            <a:lvl3pPr marL="1424087" indent="0">
              <a:buNone/>
              <a:defRPr sz="2803" b="1"/>
            </a:lvl3pPr>
            <a:lvl4pPr marL="2136130" indent="0">
              <a:buNone/>
              <a:defRPr sz="2492" b="1"/>
            </a:lvl4pPr>
            <a:lvl5pPr marL="2848173" indent="0">
              <a:buNone/>
              <a:defRPr sz="2492" b="1"/>
            </a:lvl5pPr>
            <a:lvl6pPr marL="3560216" indent="0">
              <a:buNone/>
              <a:defRPr sz="2492" b="1"/>
            </a:lvl6pPr>
            <a:lvl7pPr marL="4272260" indent="0">
              <a:buNone/>
              <a:defRPr sz="2492" b="1"/>
            </a:lvl7pPr>
            <a:lvl8pPr marL="4984303" indent="0">
              <a:buNone/>
              <a:defRPr sz="2492" b="1"/>
            </a:lvl8pPr>
            <a:lvl9pPr marL="5696346" indent="0">
              <a:buNone/>
              <a:defRPr sz="249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532" y="4263008"/>
            <a:ext cx="5108194" cy="514585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0697" y="3365531"/>
            <a:ext cx="5108194" cy="897475"/>
          </a:xfrm>
        </p:spPr>
        <p:txBody>
          <a:bodyPr anchor="b">
            <a:noAutofit/>
          </a:bodyPr>
          <a:lstStyle>
            <a:lvl1pPr marL="0" indent="0">
              <a:buNone/>
              <a:defRPr sz="3738" b="0"/>
            </a:lvl1pPr>
            <a:lvl2pPr marL="712043" indent="0">
              <a:buNone/>
              <a:defRPr sz="3115" b="1"/>
            </a:lvl2pPr>
            <a:lvl3pPr marL="1424087" indent="0">
              <a:buNone/>
              <a:defRPr sz="2803" b="1"/>
            </a:lvl3pPr>
            <a:lvl4pPr marL="2136130" indent="0">
              <a:buNone/>
              <a:defRPr sz="2492" b="1"/>
            </a:lvl4pPr>
            <a:lvl5pPr marL="2848173" indent="0">
              <a:buNone/>
              <a:defRPr sz="2492" b="1"/>
            </a:lvl5pPr>
            <a:lvl6pPr marL="3560216" indent="0">
              <a:buNone/>
              <a:defRPr sz="2492" b="1"/>
            </a:lvl6pPr>
            <a:lvl7pPr marL="4272260" indent="0">
              <a:buNone/>
              <a:defRPr sz="2492" b="1"/>
            </a:lvl7pPr>
            <a:lvl8pPr marL="4984303" indent="0">
              <a:buNone/>
              <a:defRPr sz="2492" b="1"/>
            </a:lvl8pPr>
            <a:lvl9pPr marL="5696346" indent="0">
              <a:buNone/>
              <a:defRPr sz="249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90697" y="4263008"/>
            <a:ext cx="5108194" cy="514585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404198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2" y="949395"/>
            <a:ext cx="10491361" cy="205702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125033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358874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2" y="2333937"/>
            <a:ext cx="4611551" cy="1991092"/>
          </a:xfrm>
        </p:spPr>
        <p:txBody>
          <a:bodyPr anchor="b">
            <a:normAutofit/>
          </a:bodyPr>
          <a:lstStyle>
            <a:lvl1pPr>
              <a:defRPr sz="311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2525" y="801949"/>
            <a:ext cx="5596367" cy="860691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532" y="4325029"/>
            <a:ext cx="4611551" cy="4025040"/>
          </a:xfrm>
        </p:spPr>
        <p:txBody>
          <a:bodyPr>
            <a:normAutofit/>
          </a:bodyPr>
          <a:lstStyle>
            <a:lvl1pPr marL="0" indent="0">
              <a:buNone/>
              <a:defRPr sz="2180"/>
            </a:lvl1pPr>
            <a:lvl2pPr marL="534032" indent="0">
              <a:buNone/>
              <a:defRPr sz="1635"/>
            </a:lvl2pPr>
            <a:lvl3pPr marL="1068065" indent="0">
              <a:buNone/>
              <a:defRPr sz="1402"/>
            </a:lvl3pPr>
            <a:lvl4pPr marL="1602097" indent="0">
              <a:buNone/>
              <a:defRPr sz="1168"/>
            </a:lvl4pPr>
            <a:lvl5pPr marL="2136130" indent="0">
              <a:buNone/>
              <a:defRPr sz="1168"/>
            </a:lvl5pPr>
            <a:lvl6pPr marL="2670162" indent="0">
              <a:buNone/>
              <a:defRPr sz="1168"/>
            </a:lvl6pPr>
            <a:lvl7pPr marL="3204195" indent="0">
              <a:buNone/>
              <a:defRPr sz="1168"/>
            </a:lvl7pPr>
            <a:lvl8pPr marL="3738227" indent="0">
              <a:buNone/>
              <a:defRPr sz="1168"/>
            </a:lvl8pPr>
            <a:lvl9pPr marL="4272260" indent="0">
              <a:buNone/>
              <a:defRPr sz="1168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298315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2" y="7476490"/>
            <a:ext cx="10491361" cy="882642"/>
          </a:xfrm>
        </p:spPr>
        <p:txBody>
          <a:bodyPr anchor="b">
            <a:normAutofit/>
          </a:bodyPr>
          <a:lstStyle>
            <a:lvl1pPr algn="l">
              <a:defRPr sz="3738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07532" y="949395"/>
            <a:ext cx="10491361" cy="5989350"/>
          </a:xfrm>
        </p:spPr>
        <p:txBody>
          <a:bodyPr anchor="t">
            <a:normAutofit/>
          </a:bodyPr>
          <a:lstStyle>
            <a:lvl1pPr marL="0" indent="0" algn="ctr">
              <a:buNone/>
              <a:defRPr sz="2492"/>
            </a:lvl1pPr>
            <a:lvl2pPr marL="712043" indent="0">
              <a:buNone/>
              <a:defRPr sz="2492"/>
            </a:lvl2pPr>
            <a:lvl3pPr marL="1424087" indent="0">
              <a:buNone/>
              <a:defRPr sz="2492"/>
            </a:lvl3pPr>
            <a:lvl4pPr marL="2136130" indent="0">
              <a:buNone/>
              <a:defRPr sz="2492"/>
            </a:lvl4pPr>
            <a:lvl5pPr marL="2848173" indent="0">
              <a:buNone/>
              <a:defRPr sz="2492"/>
            </a:lvl5pPr>
            <a:lvl6pPr marL="3560216" indent="0">
              <a:buNone/>
              <a:defRPr sz="2492"/>
            </a:lvl6pPr>
            <a:lvl7pPr marL="4272260" indent="0">
              <a:buNone/>
              <a:defRPr sz="2492"/>
            </a:lvl7pPr>
            <a:lvl8pPr marL="4984303" indent="0">
              <a:buNone/>
              <a:defRPr sz="2492"/>
            </a:lvl8pPr>
            <a:lvl9pPr marL="5696346" indent="0">
              <a:buNone/>
              <a:defRPr sz="249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532" y="8359132"/>
            <a:ext cx="10491361" cy="1049730"/>
          </a:xfrm>
        </p:spPr>
        <p:txBody>
          <a:bodyPr>
            <a:normAutofit/>
          </a:bodyPr>
          <a:lstStyle>
            <a:lvl1pPr marL="0" indent="0">
              <a:buNone/>
              <a:defRPr sz="1869"/>
            </a:lvl1pPr>
            <a:lvl2pPr marL="712043" indent="0">
              <a:buNone/>
              <a:defRPr sz="1869"/>
            </a:lvl2pPr>
            <a:lvl3pPr marL="1424087" indent="0">
              <a:buNone/>
              <a:defRPr sz="1557"/>
            </a:lvl3pPr>
            <a:lvl4pPr marL="2136130" indent="0">
              <a:buNone/>
              <a:defRPr sz="1402"/>
            </a:lvl4pPr>
            <a:lvl5pPr marL="2848173" indent="0">
              <a:buNone/>
              <a:defRPr sz="1402"/>
            </a:lvl5pPr>
            <a:lvl6pPr marL="3560216" indent="0">
              <a:buNone/>
              <a:defRPr sz="1402"/>
            </a:lvl6pPr>
            <a:lvl7pPr marL="4272260" indent="0">
              <a:buNone/>
              <a:defRPr sz="1402"/>
            </a:lvl7pPr>
            <a:lvl8pPr marL="4984303" indent="0">
              <a:buNone/>
              <a:defRPr sz="1402"/>
            </a:lvl8pPr>
            <a:lvl9pPr marL="5696346" indent="0">
              <a:buNone/>
              <a:defRPr sz="14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251443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3993" y="-13188"/>
            <a:ext cx="15155650" cy="1070707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7533" y="949395"/>
            <a:ext cx="10491359" cy="2057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532" y="3364919"/>
            <a:ext cx="10491361" cy="6043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3690" y="9408864"/>
            <a:ext cx="1130718" cy="568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7533" y="9408864"/>
            <a:ext cx="7640747" cy="568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1617" y="9408864"/>
            <a:ext cx="847277" cy="568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2">
                <a:solidFill>
                  <a:schemeClr val="accent1"/>
                </a:solidFill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lang="ru-RU" spc="-50" smtClean="0"/>
              <a:t>‹#›</a:t>
            </a:fld>
            <a:endParaRPr lang="ru-RU" spc="-50" dirty="0"/>
          </a:p>
        </p:txBody>
      </p:sp>
    </p:spTree>
    <p:extLst>
      <p:ext uri="{BB962C8B-B14F-4D97-AF65-F5344CB8AC3E}">
        <p14:creationId xmlns:p14="http://schemas.microsoft.com/office/powerpoint/2010/main" val="18523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712043" rtl="0" eaLnBrk="1" latinLnBrk="0" hangingPunct="1">
        <a:spcBef>
          <a:spcPct val="0"/>
        </a:spcBef>
        <a:buNone/>
        <a:defRPr sz="5607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534032" indent="-53403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80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157070" indent="-445027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780108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492151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3204195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916238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4628281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5340325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6052368" indent="-356022" algn="l" defTabSz="712043" rtl="0" eaLnBrk="1" latinLnBrk="0" hangingPunct="1">
        <a:spcBef>
          <a:spcPts val="15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712043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2pPr>
      <a:lvl3pPr marL="1424087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3pPr>
      <a:lvl4pPr marL="2136130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4pPr>
      <a:lvl5pPr marL="2848173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5pPr>
      <a:lvl6pPr marL="3560216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6pPr>
      <a:lvl7pPr marL="4272260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7pPr>
      <a:lvl8pPr marL="4984303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8pPr>
      <a:lvl9pPr marL="5696346" algn="l" defTabSz="712043" rtl="0" eaLnBrk="1" latinLnBrk="0" hangingPunct="1">
        <a:defRPr sz="2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C88A3D6-A38E-460B-9F11-2C0147233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816350"/>
            <a:ext cx="12846050" cy="3323987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«Военно-патриотический клуб в школе как одно из направлений патриотического воспитания подрастающего поколения»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FDFF0A80-56F2-4463-99B5-0B8AFA45493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4813300" y="8312150"/>
            <a:ext cx="5975350" cy="1067856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Безуглова Мария Николаевна, </a:t>
            </a:r>
          </a:p>
          <a:p>
            <a:pPr marL="0" indent="0" algn="r">
              <a:buNone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методист МБУДО «Ровесник»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4D7991-972A-43B4-A866-F1BB1F61BF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463550"/>
            <a:ext cx="2846268" cy="284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2</a:t>
            </a:fld>
            <a:endParaRPr sz="1200" dirty="0">
              <a:latin typeface="Arial MT"/>
              <a:cs typeface="Arial MT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862BBD1-F97C-404F-BBDA-13869A70F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936046"/>
            <a:ext cx="12725400" cy="4343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3">
                    <a:lumMod val="50000"/>
                  </a:schemeClr>
                </a:solidFill>
                <a:effectLst/>
              </a:rPr>
              <a:t>«Мы должны строить своё будущее на прочном фундаменте. И такой фундамент – это патриотизм. Мы, как бы долго ни обсуждали, что может быть фундаментом, прочным моральным основанием для нашей страны, ничего другого всё равно не придумаем…»</a:t>
            </a:r>
            <a:br>
              <a:rPr lang="ru-RU" sz="4000" dirty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4000" dirty="0">
                <a:solidFill>
                  <a:schemeClr val="accent3">
                    <a:lumMod val="50000"/>
                  </a:schemeClr>
                </a:solidFill>
                <a:effectLst/>
              </a:rPr>
              <a:t>В.В. Путин </a:t>
            </a:r>
            <a:br>
              <a:rPr lang="ru-RU" sz="3200" dirty="0">
                <a:effectLst/>
              </a:rPr>
            </a:br>
            <a:endParaRPr lang="ru-RU" sz="3200" b="1" dirty="0">
              <a:effectLst/>
              <a:latin typeface="Arial Black" panose="020B0A040201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E3F343-5E85-468B-987A-4AFEC6B62A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942" y="369756"/>
            <a:ext cx="3863516" cy="497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8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2063" y="1030224"/>
            <a:ext cx="14044930" cy="1033144"/>
            <a:chOff x="512063" y="1030224"/>
            <a:chExt cx="14044930" cy="1033144"/>
          </a:xfrm>
        </p:grpSpPr>
        <p:sp>
          <p:nvSpPr>
            <p:cNvPr id="3" name="object 3"/>
            <p:cNvSpPr/>
            <p:nvPr/>
          </p:nvSpPr>
          <p:spPr>
            <a:xfrm>
              <a:off x="524255" y="1042416"/>
              <a:ext cx="14020800" cy="1008380"/>
            </a:xfrm>
            <a:custGeom>
              <a:avLst/>
              <a:gdLst/>
              <a:ahLst/>
              <a:cxnLst/>
              <a:rect l="l" t="t" r="r" b="b"/>
              <a:pathLst>
                <a:path w="14020800" h="1008380">
                  <a:moveTo>
                    <a:pt x="13515086" y="0"/>
                  </a:moveTo>
                  <a:lnTo>
                    <a:pt x="505155" y="0"/>
                  </a:lnTo>
                  <a:lnTo>
                    <a:pt x="456501" y="2285"/>
                  </a:lnTo>
                  <a:lnTo>
                    <a:pt x="409168" y="9144"/>
                  </a:lnTo>
                  <a:lnTo>
                    <a:pt x="363347" y="20193"/>
                  </a:lnTo>
                  <a:lnTo>
                    <a:pt x="319252" y="35178"/>
                  </a:lnTo>
                  <a:lnTo>
                    <a:pt x="277101" y="54228"/>
                  </a:lnTo>
                  <a:lnTo>
                    <a:pt x="237109" y="76707"/>
                  </a:lnTo>
                  <a:lnTo>
                    <a:pt x="199491" y="102743"/>
                  </a:lnTo>
                  <a:lnTo>
                    <a:pt x="164439" y="131952"/>
                  </a:lnTo>
                  <a:lnTo>
                    <a:pt x="132194" y="164083"/>
                  </a:lnTo>
                  <a:lnTo>
                    <a:pt x="102933" y="199135"/>
                  </a:lnTo>
                  <a:lnTo>
                    <a:pt x="76898" y="236600"/>
                  </a:lnTo>
                  <a:lnTo>
                    <a:pt x="54279" y="276605"/>
                  </a:lnTo>
                  <a:lnTo>
                    <a:pt x="35306" y="318643"/>
                  </a:lnTo>
                  <a:lnTo>
                    <a:pt x="20180" y="362584"/>
                  </a:lnTo>
                  <a:lnTo>
                    <a:pt x="9105" y="408431"/>
                  </a:lnTo>
                  <a:lnTo>
                    <a:pt x="2311" y="455675"/>
                  </a:lnTo>
                  <a:lnTo>
                    <a:pt x="0" y="504190"/>
                  </a:lnTo>
                  <a:lnTo>
                    <a:pt x="2311" y="552703"/>
                  </a:lnTo>
                  <a:lnTo>
                    <a:pt x="9105" y="599948"/>
                  </a:lnTo>
                  <a:lnTo>
                    <a:pt x="20180" y="645668"/>
                  </a:lnTo>
                  <a:lnTo>
                    <a:pt x="35306" y="689736"/>
                  </a:lnTo>
                  <a:lnTo>
                    <a:pt x="54279" y="731774"/>
                  </a:lnTo>
                  <a:lnTo>
                    <a:pt x="76898" y="771651"/>
                  </a:lnTo>
                  <a:lnTo>
                    <a:pt x="102933" y="809244"/>
                  </a:lnTo>
                  <a:lnTo>
                    <a:pt x="132194" y="844296"/>
                  </a:lnTo>
                  <a:lnTo>
                    <a:pt x="164439" y="876426"/>
                  </a:lnTo>
                  <a:lnTo>
                    <a:pt x="199491" y="905636"/>
                  </a:lnTo>
                  <a:lnTo>
                    <a:pt x="237109" y="931672"/>
                  </a:lnTo>
                  <a:lnTo>
                    <a:pt x="277101" y="954151"/>
                  </a:lnTo>
                  <a:lnTo>
                    <a:pt x="319252" y="973074"/>
                  </a:lnTo>
                  <a:lnTo>
                    <a:pt x="363347" y="988186"/>
                  </a:lnTo>
                  <a:lnTo>
                    <a:pt x="409168" y="999235"/>
                  </a:lnTo>
                  <a:lnTo>
                    <a:pt x="456501" y="1006094"/>
                  </a:lnTo>
                  <a:lnTo>
                    <a:pt x="505155" y="1008379"/>
                  </a:lnTo>
                  <a:lnTo>
                    <a:pt x="13515086" y="1008379"/>
                  </a:lnTo>
                  <a:lnTo>
                    <a:pt x="13563727" y="1006094"/>
                  </a:lnTo>
                  <a:lnTo>
                    <a:pt x="13611098" y="999235"/>
                  </a:lnTo>
                  <a:lnTo>
                    <a:pt x="13656945" y="988186"/>
                  </a:lnTo>
                  <a:lnTo>
                    <a:pt x="13701014" y="973074"/>
                  </a:lnTo>
                  <a:lnTo>
                    <a:pt x="13743178" y="954151"/>
                  </a:lnTo>
                  <a:lnTo>
                    <a:pt x="13783056" y="931672"/>
                  </a:lnTo>
                  <a:lnTo>
                    <a:pt x="13820775" y="905636"/>
                  </a:lnTo>
                  <a:lnTo>
                    <a:pt x="13855827" y="876426"/>
                  </a:lnTo>
                  <a:lnTo>
                    <a:pt x="13888085" y="844296"/>
                  </a:lnTo>
                  <a:lnTo>
                    <a:pt x="13917295" y="809244"/>
                  </a:lnTo>
                  <a:lnTo>
                    <a:pt x="13943330" y="771651"/>
                  </a:lnTo>
                  <a:lnTo>
                    <a:pt x="13965936" y="731774"/>
                  </a:lnTo>
                  <a:lnTo>
                    <a:pt x="13984986" y="689736"/>
                  </a:lnTo>
                  <a:lnTo>
                    <a:pt x="14000099" y="645668"/>
                  </a:lnTo>
                  <a:lnTo>
                    <a:pt x="14011148" y="599948"/>
                  </a:lnTo>
                  <a:lnTo>
                    <a:pt x="14017879" y="552703"/>
                  </a:lnTo>
                  <a:lnTo>
                    <a:pt x="14020292" y="504190"/>
                  </a:lnTo>
                  <a:lnTo>
                    <a:pt x="14017752" y="454405"/>
                  </a:lnTo>
                  <a:lnTo>
                    <a:pt x="14010386" y="405383"/>
                  </a:lnTo>
                  <a:lnTo>
                    <a:pt x="13998448" y="357504"/>
                  </a:lnTo>
                  <a:lnTo>
                    <a:pt x="13981811" y="311276"/>
                  </a:lnTo>
                  <a:lnTo>
                    <a:pt x="13960729" y="266826"/>
                  </a:lnTo>
                  <a:lnTo>
                    <a:pt x="13935329" y="224408"/>
                  </a:lnTo>
                  <a:lnTo>
                    <a:pt x="13905865" y="184657"/>
                  </a:lnTo>
                  <a:lnTo>
                    <a:pt x="13872210" y="147700"/>
                  </a:lnTo>
                  <a:lnTo>
                    <a:pt x="13835253" y="114173"/>
                  </a:lnTo>
                  <a:lnTo>
                    <a:pt x="13795375" y="84708"/>
                  </a:lnTo>
                  <a:lnTo>
                    <a:pt x="13752957" y="59435"/>
                  </a:lnTo>
                  <a:lnTo>
                    <a:pt x="13708380" y="38353"/>
                  </a:lnTo>
                  <a:lnTo>
                    <a:pt x="13662025" y="21844"/>
                  </a:lnTo>
                  <a:lnTo>
                    <a:pt x="13614146" y="9778"/>
                  </a:lnTo>
                  <a:lnTo>
                    <a:pt x="13564997" y="2412"/>
                  </a:lnTo>
                  <a:lnTo>
                    <a:pt x="13515086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24255" y="1042416"/>
              <a:ext cx="14020800" cy="1008380"/>
            </a:xfrm>
            <a:custGeom>
              <a:avLst/>
              <a:gdLst/>
              <a:ahLst/>
              <a:cxnLst/>
              <a:rect l="l" t="t" r="r" b="b"/>
              <a:pathLst>
                <a:path w="14020800" h="1008380">
                  <a:moveTo>
                    <a:pt x="0" y="504190"/>
                  </a:moveTo>
                  <a:lnTo>
                    <a:pt x="2311" y="455675"/>
                  </a:lnTo>
                  <a:lnTo>
                    <a:pt x="9105" y="408431"/>
                  </a:lnTo>
                  <a:lnTo>
                    <a:pt x="20180" y="362584"/>
                  </a:lnTo>
                  <a:lnTo>
                    <a:pt x="35306" y="318643"/>
                  </a:lnTo>
                  <a:lnTo>
                    <a:pt x="54279" y="276605"/>
                  </a:lnTo>
                  <a:lnTo>
                    <a:pt x="76898" y="236600"/>
                  </a:lnTo>
                  <a:lnTo>
                    <a:pt x="102933" y="199135"/>
                  </a:lnTo>
                  <a:lnTo>
                    <a:pt x="132194" y="164083"/>
                  </a:lnTo>
                  <a:lnTo>
                    <a:pt x="164439" y="131952"/>
                  </a:lnTo>
                  <a:lnTo>
                    <a:pt x="199491" y="102743"/>
                  </a:lnTo>
                  <a:lnTo>
                    <a:pt x="237109" y="76707"/>
                  </a:lnTo>
                  <a:lnTo>
                    <a:pt x="277101" y="54228"/>
                  </a:lnTo>
                  <a:lnTo>
                    <a:pt x="319252" y="35178"/>
                  </a:lnTo>
                  <a:lnTo>
                    <a:pt x="363347" y="20193"/>
                  </a:lnTo>
                  <a:lnTo>
                    <a:pt x="409168" y="9144"/>
                  </a:lnTo>
                  <a:lnTo>
                    <a:pt x="456501" y="2285"/>
                  </a:lnTo>
                  <a:lnTo>
                    <a:pt x="505155" y="0"/>
                  </a:lnTo>
                  <a:lnTo>
                    <a:pt x="13515086" y="0"/>
                  </a:lnTo>
                  <a:lnTo>
                    <a:pt x="13564997" y="2412"/>
                  </a:lnTo>
                  <a:lnTo>
                    <a:pt x="13614146" y="9778"/>
                  </a:lnTo>
                  <a:lnTo>
                    <a:pt x="13662025" y="21844"/>
                  </a:lnTo>
                  <a:lnTo>
                    <a:pt x="13708380" y="38353"/>
                  </a:lnTo>
                  <a:lnTo>
                    <a:pt x="13752957" y="59435"/>
                  </a:lnTo>
                  <a:lnTo>
                    <a:pt x="13795375" y="84708"/>
                  </a:lnTo>
                  <a:lnTo>
                    <a:pt x="13835253" y="114173"/>
                  </a:lnTo>
                  <a:lnTo>
                    <a:pt x="13872210" y="147700"/>
                  </a:lnTo>
                  <a:lnTo>
                    <a:pt x="13905865" y="184657"/>
                  </a:lnTo>
                  <a:lnTo>
                    <a:pt x="13935329" y="224408"/>
                  </a:lnTo>
                  <a:lnTo>
                    <a:pt x="13960729" y="266826"/>
                  </a:lnTo>
                  <a:lnTo>
                    <a:pt x="13981811" y="311276"/>
                  </a:lnTo>
                  <a:lnTo>
                    <a:pt x="13998448" y="357504"/>
                  </a:lnTo>
                  <a:lnTo>
                    <a:pt x="14010386" y="405383"/>
                  </a:lnTo>
                  <a:lnTo>
                    <a:pt x="14017752" y="454405"/>
                  </a:lnTo>
                  <a:lnTo>
                    <a:pt x="14020292" y="504190"/>
                  </a:lnTo>
                  <a:lnTo>
                    <a:pt x="14017879" y="552703"/>
                  </a:lnTo>
                  <a:lnTo>
                    <a:pt x="14011148" y="599948"/>
                  </a:lnTo>
                  <a:lnTo>
                    <a:pt x="14000099" y="645668"/>
                  </a:lnTo>
                  <a:lnTo>
                    <a:pt x="13984986" y="689736"/>
                  </a:lnTo>
                  <a:lnTo>
                    <a:pt x="13965936" y="731774"/>
                  </a:lnTo>
                  <a:lnTo>
                    <a:pt x="13943330" y="771651"/>
                  </a:lnTo>
                  <a:lnTo>
                    <a:pt x="13917295" y="809244"/>
                  </a:lnTo>
                  <a:lnTo>
                    <a:pt x="13888085" y="844296"/>
                  </a:lnTo>
                  <a:lnTo>
                    <a:pt x="13855827" y="876426"/>
                  </a:lnTo>
                  <a:lnTo>
                    <a:pt x="13820775" y="905636"/>
                  </a:lnTo>
                  <a:lnTo>
                    <a:pt x="13783056" y="931672"/>
                  </a:lnTo>
                  <a:lnTo>
                    <a:pt x="13743178" y="954151"/>
                  </a:lnTo>
                  <a:lnTo>
                    <a:pt x="13701014" y="973074"/>
                  </a:lnTo>
                  <a:lnTo>
                    <a:pt x="13656945" y="988186"/>
                  </a:lnTo>
                  <a:lnTo>
                    <a:pt x="13611098" y="999235"/>
                  </a:lnTo>
                  <a:lnTo>
                    <a:pt x="13563727" y="1006094"/>
                  </a:lnTo>
                  <a:lnTo>
                    <a:pt x="13515086" y="1008379"/>
                  </a:lnTo>
                  <a:lnTo>
                    <a:pt x="505155" y="1008379"/>
                  </a:lnTo>
                  <a:lnTo>
                    <a:pt x="456501" y="1006094"/>
                  </a:lnTo>
                  <a:lnTo>
                    <a:pt x="409168" y="999235"/>
                  </a:lnTo>
                  <a:lnTo>
                    <a:pt x="363347" y="988186"/>
                  </a:lnTo>
                  <a:lnTo>
                    <a:pt x="319252" y="973074"/>
                  </a:lnTo>
                  <a:lnTo>
                    <a:pt x="277101" y="954151"/>
                  </a:lnTo>
                  <a:lnTo>
                    <a:pt x="237109" y="931672"/>
                  </a:lnTo>
                  <a:lnTo>
                    <a:pt x="199491" y="905636"/>
                  </a:lnTo>
                  <a:lnTo>
                    <a:pt x="164439" y="876426"/>
                  </a:lnTo>
                  <a:lnTo>
                    <a:pt x="132194" y="844296"/>
                  </a:lnTo>
                  <a:lnTo>
                    <a:pt x="102933" y="809244"/>
                  </a:lnTo>
                  <a:lnTo>
                    <a:pt x="76898" y="771651"/>
                  </a:lnTo>
                  <a:lnTo>
                    <a:pt x="54279" y="731774"/>
                  </a:lnTo>
                  <a:lnTo>
                    <a:pt x="35306" y="689736"/>
                  </a:lnTo>
                  <a:lnTo>
                    <a:pt x="20180" y="645668"/>
                  </a:lnTo>
                  <a:lnTo>
                    <a:pt x="9105" y="599948"/>
                  </a:lnTo>
                  <a:lnTo>
                    <a:pt x="2311" y="552703"/>
                  </a:lnTo>
                  <a:lnTo>
                    <a:pt x="0" y="504190"/>
                  </a:lnTo>
                  <a:close/>
                </a:path>
              </a:pathLst>
            </a:custGeom>
            <a:ln w="24383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317500" y="2602992"/>
            <a:ext cx="8225535" cy="7863840"/>
          </a:xfrm>
          <a:custGeom>
            <a:avLst/>
            <a:gdLst/>
            <a:ahLst/>
            <a:cxnLst/>
            <a:rect l="l" t="t" r="r" b="b"/>
            <a:pathLst>
              <a:path w="8018780" h="7863840">
                <a:moveTo>
                  <a:pt x="0" y="239268"/>
                </a:moveTo>
                <a:lnTo>
                  <a:pt x="4864" y="191007"/>
                </a:lnTo>
                <a:lnTo>
                  <a:pt x="18795" y="146176"/>
                </a:lnTo>
                <a:lnTo>
                  <a:pt x="40843" y="105536"/>
                </a:lnTo>
                <a:lnTo>
                  <a:pt x="70053" y="70103"/>
                </a:lnTo>
                <a:lnTo>
                  <a:pt x="105448" y="40894"/>
                </a:lnTo>
                <a:lnTo>
                  <a:pt x="146075" y="18796"/>
                </a:lnTo>
                <a:lnTo>
                  <a:pt x="190969" y="4825"/>
                </a:lnTo>
                <a:lnTo>
                  <a:pt x="239166" y="0"/>
                </a:lnTo>
                <a:lnTo>
                  <a:pt x="7779639" y="0"/>
                </a:lnTo>
                <a:lnTo>
                  <a:pt x="7826502" y="4699"/>
                </a:lnTo>
                <a:lnTo>
                  <a:pt x="7871079" y="18160"/>
                </a:lnTo>
                <a:lnTo>
                  <a:pt x="7912354" y="40258"/>
                </a:lnTo>
                <a:lnTo>
                  <a:pt x="7948676" y="70103"/>
                </a:lnTo>
                <a:lnTo>
                  <a:pt x="7978648" y="106552"/>
                </a:lnTo>
                <a:lnTo>
                  <a:pt x="8000619" y="147700"/>
                </a:lnTo>
                <a:lnTo>
                  <a:pt x="8014081" y="192404"/>
                </a:lnTo>
                <a:lnTo>
                  <a:pt x="8018780" y="239268"/>
                </a:lnTo>
                <a:lnTo>
                  <a:pt x="8018780" y="7624127"/>
                </a:lnTo>
                <a:lnTo>
                  <a:pt x="8013954" y="7672349"/>
                </a:lnTo>
                <a:lnTo>
                  <a:pt x="7999984" y="7717256"/>
                </a:lnTo>
                <a:lnTo>
                  <a:pt x="7977886" y="7757909"/>
                </a:lnTo>
                <a:lnTo>
                  <a:pt x="7948676" y="7793316"/>
                </a:lnTo>
                <a:lnTo>
                  <a:pt x="7913370" y="7822539"/>
                </a:lnTo>
                <a:lnTo>
                  <a:pt x="7872730" y="7844599"/>
                </a:lnTo>
                <a:lnTo>
                  <a:pt x="7827772" y="7858544"/>
                </a:lnTo>
                <a:lnTo>
                  <a:pt x="7779639" y="7863408"/>
                </a:lnTo>
                <a:lnTo>
                  <a:pt x="239166" y="7863408"/>
                </a:lnTo>
                <a:lnTo>
                  <a:pt x="190969" y="7858544"/>
                </a:lnTo>
                <a:lnTo>
                  <a:pt x="146075" y="7844599"/>
                </a:lnTo>
                <a:lnTo>
                  <a:pt x="105448" y="7822539"/>
                </a:lnTo>
                <a:lnTo>
                  <a:pt x="70053" y="7793316"/>
                </a:lnTo>
                <a:lnTo>
                  <a:pt x="40843" y="7757909"/>
                </a:lnTo>
                <a:lnTo>
                  <a:pt x="18795" y="7717256"/>
                </a:lnTo>
                <a:lnTo>
                  <a:pt x="4864" y="7672349"/>
                </a:lnTo>
                <a:lnTo>
                  <a:pt x="0" y="7624127"/>
                </a:lnTo>
                <a:lnTo>
                  <a:pt x="0" y="239268"/>
                </a:lnTo>
                <a:close/>
              </a:path>
            </a:pathLst>
          </a:custGeom>
          <a:ln w="18288">
            <a:solidFill>
              <a:srgbClr val="0068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67691" y="2839834"/>
            <a:ext cx="7826246" cy="76640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Конституция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Российской</a:t>
            </a:r>
            <a:r>
              <a:rPr sz="1600" spc="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14" dirty="0" err="1">
                <a:solidFill>
                  <a:srgbClr val="0068B7"/>
                </a:solidFill>
                <a:latin typeface="Tahoma"/>
                <a:cs typeface="Tahoma"/>
              </a:rPr>
              <a:t>Федерации</a:t>
            </a:r>
            <a:r>
              <a:rPr sz="1600" spc="114" dirty="0">
                <a:solidFill>
                  <a:srgbClr val="0068B7"/>
                </a:solidFill>
                <a:latin typeface="Tahoma"/>
                <a:cs typeface="Tahoma"/>
              </a:rPr>
              <a:t>;</a:t>
            </a:r>
            <a:endParaRPr lang="ru-RU" sz="1600" dirty="0"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45" dirty="0" err="1">
                <a:solidFill>
                  <a:srgbClr val="0068B7"/>
                </a:solidFill>
                <a:latin typeface="Tahoma"/>
                <a:cs typeface="Tahoma"/>
              </a:rPr>
              <a:t>Федеральный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закон</a:t>
            </a:r>
            <a:r>
              <a:rPr sz="1600" spc="30" dirty="0">
                <a:solidFill>
                  <a:srgbClr val="0068B7"/>
                </a:solidFill>
                <a:latin typeface="Tahoma"/>
                <a:cs typeface="Tahoma"/>
              </a:rPr>
              <a:t> 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40" dirty="0">
                <a:solidFill>
                  <a:srgbClr val="0068B7"/>
                </a:solidFill>
                <a:latin typeface="Tahoma"/>
                <a:cs typeface="Tahoma"/>
              </a:rPr>
              <a:t>29.12.2012</a:t>
            </a:r>
            <a:r>
              <a:rPr sz="1600" spc="-1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20" dirty="0">
                <a:solidFill>
                  <a:srgbClr val="0068B7"/>
                </a:solidFill>
                <a:latin typeface="Tahoma"/>
                <a:cs typeface="Tahoma"/>
              </a:rPr>
              <a:t>г.</a:t>
            </a:r>
            <a:r>
              <a:rPr sz="1600" spc="-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№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273-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ФЗ</a:t>
            </a:r>
            <a:r>
              <a:rPr sz="1600" spc="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«Об</a:t>
            </a:r>
            <a:r>
              <a:rPr sz="1600" spc="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образовании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в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Российской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 err="1">
                <a:solidFill>
                  <a:srgbClr val="0068B7"/>
                </a:solidFill>
                <a:latin typeface="Tahoma"/>
                <a:cs typeface="Tahoma"/>
              </a:rPr>
              <a:t>Федерации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»;</a:t>
            </a:r>
            <a:endParaRPr lang="ru-RU" sz="1600" dirty="0"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45" dirty="0" err="1">
                <a:solidFill>
                  <a:srgbClr val="0068B7"/>
                </a:solidFill>
                <a:latin typeface="Tahoma"/>
                <a:cs typeface="Tahoma"/>
              </a:rPr>
              <a:t>Федеральный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закон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28.03.1998</a:t>
            </a:r>
            <a:r>
              <a:rPr sz="1600" spc="-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N</a:t>
            </a:r>
            <a:r>
              <a:rPr sz="1600" spc="2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53-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ФЗ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(ред.</a:t>
            </a:r>
            <a:r>
              <a:rPr sz="1600" spc="-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65" dirty="0">
                <a:solidFill>
                  <a:srgbClr val="0068B7"/>
                </a:solidFill>
                <a:latin typeface="Tahoma"/>
                <a:cs typeface="Tahoma"/>
              </a:rPr>
              <a:t>08.08.2024)</a:t>
            </a:r>
            <a:r>
              <a:rPr sz="1600" spc="-1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25" dirty="0">
                <a:solidFill>
                  <a:srgbClr val="0068B7"/>
                </a:solidFill>
                <a:latin typeface="Tahoma"/>
                <a:cs typeface="Tahoma"/>
              </a:rPr>
              <a:t>"О</a:t>
            </a:r>
            <a:r>
              <a:rPr lang="ru-RU" sz="1600" dirty="0">
                <a:latin typeface="Tahoma"/>
                <a:cs typeface="Tahoma"/>
              </a:rPr>
              <a:t> </a:t>
            </a:r>
            <a:r>
              <a:rPr sz="1600" spc="135" dirty="0" err="1">
                <a:solidFill>
                  <a:srgbClr val="0068B7"/>
                </a:solidFill>
                <a:latin typeface="Tahoma"/>
                <a:cs typeface="Tahoma"/>
              </a:rPr>
              <a:t>воинской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обязанности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600" spc="1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военной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45" dirty="0" err="1">
                <a:solidFill>
                  <a:srgbClr val="0068B7"/>
                </a:solidFill>
                <a:latin typeface="Tahoma"/>
                <a:cs typeface="Tahoma"/>
              </a:rPr>
              <a:t>службе</a:t>
            </a:r>
            <a:r>
              <a:rPr sz="1600" spc="45" dirty="0">
                <a:solidFill>
                  <a:srgbClr val="0068B7"/>
                </a:solidFill>
                <a:latin typeface="Tahoma"/>
                <a:cs typeface="Tahoma"/>
              </a:rPr>
              <a:t>»</a:t>
            </a:r>
            <a:endParaRPr lang="ru-RU" sz="1600" spc="45" dirty="0">
              <a:solidFill>
                <a:srgbClr val="0068B7"/>
              </a:solidFill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lang="ru-RU" sz="1600" dirty="0">
                <a:solidFill>
                  <a:srgbClr val="0070C0"/>
                </a:solidFill>
              </a:rPr>
              <a:t>Постановление Правительства РФ от 24 июля 2000 г. N 551 "О военно-патриотических молодежных и детских объединениях" </a:t>
            </a:r>
            <a:endParaRPr lang="ru-RU" sz="1600" dirty="0">
              <a:solidFill>
                <a:srgbClr val="0070C0"/>
              </a:solidFill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45" dirty="0" err="1">
                <a:solidFill>
                  <a:srgbClr val="0068B7"/>
                </a:solidFill>
                <a:latin typeface="Tahoma"/>
                <a:cs typeface="Tahoma"/>
              </a:rPr>
              <a:t>Федеральный</a:t>
            </a:r>
            <a:r>
              <a:rPr sz="1600" spc="3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проект</a:t>
            </a:r>
            <a:r>
              <a:rPr sz="1600" spc="3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«Патриотическое</a:t>
            </a:r>
            <a:r>
              <a:rPr sz="1600" spc="40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 err="1">
                <a:solidFill>
                  <a:srgbClr val="0068B7"/>
                </a:solidFill>
                <a:latin typeface="Tahoma"/>
                <a:cs typeface="Tahoma"/>
              </a:rPr>
              <a:t>воспитание</a:t>
            </a:r>
            <a:r>
              <a:rPr sz="1600" spc="4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 err="1">
                <a:solidFill>
                  <a:srgbClr val="0068B7"/>
                </a:solidFill>
                <a:latin typeface="Tahoma"/>
                <a:cs typeface="Tahoma"/>
              </a:rPr>
              <a:t>граждан</a:t>
            </a:r>
            <a:r>
              <a:rPr lang="ru-RU" sz="1600" dirty="0">
                <a:latin typeface="Tahoma"/>
                <a:cs typeface="Tahoma"/>
              </a:rPr>
              <a:t> </a:t>
            </a:r>
            <a:r>
              <a:rPr sz="1600" spc="160" dirty="0" err="1">
                <a:solidFill>
                  <a:srgbClr val="0068B7"/>
                </a:solidFill>
                <a:latin typeface="Tahoma"/>
                <a:cs typeface="Tahoma"/>
              </a:rPr>
              <a:t>Российской</a:t>
            </a:r>
            <a:r>
              <a:rPr sz="1600" spc="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Федерации»</a:t>
            </a:r>
            <a:r>
              <a:rPr sz="1600" spc="1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национального</a:t>
            </a:r>
            <a:r>
              <a:rPr sz="1600" spc="1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14" dirty="0">
                <a:solidFill>
                  <a:srgbClr val="0068B7"/>
                </a:solidFill>
                <a:latin typeface="Tahoma"/>
                <a:cs typeface="Tahoma"/>
              </a:rPr>
              <a:t>проекта</a:t>
            </a:r>
            <a:r>
              <a:rPr sz="1600" spc="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«</a:t>
            </a:r>
            <a:r>
              <a:rPr sz="1600" spc="95" dirty="0" err="1">
                <a:solidFill>
                  <a:srgbClr val="0068B7"/>
                </a:solidFill>
                <a:latin typeface="Tahoma"/>
                <a:cs typeface="Tahoma"/>
              </a:rPr>
              <a:t>Образование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»</a:t>
            </a:r>
            <a:r>
              <a:rPr lang="ru-RU" sz="1600" spc="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с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2021</a:t>
            </a:r>
            <a:r>
              <a:rPr sz="1600" spc="-1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85" dirty="0">
                <a:solidFill>
                  <a:srgbClr val="0068B7"/>
                </a:solidFill>
                <a:latin typeface="Tahoma"/>
                <a:cs typeface="Tahoma"/>
              </a:rPr>
              <a:t>по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 2024</a:t>
            </a:r>
            <a:r>
              <a:rPr sz="1600" spc="-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10" dirty="0" err="1">
                <a:solidFill>
                  <a:srgbClr val="0068B7"/>
                </a:solidFill>
                <a:latin typeface="Tahoma"/>
                <a:cs typeface="Tahoma"/>
              </a:rPr>
              <a:t>годы</a:t>
            </a:r>
            <a:r>
              <a:rPr sz="1600" spc="-10" dirty="0">
                <a:solidFill>
                  <a:srgbClr val="0068B7"/>
                </a:solidFill>
                <a:latin typeface="Tahoma"/>
                <a:cs typeface="Tahoma"/>
              </a:rPr>
              <a:t>»;</a:t>
            </a:r>
            <a:endParaRPr lang="ru-RU" sz="1600" spc="-10" dirty="0">
              <a:solidFill>
                <a:srgbClr val="0068B7"/>
              </a:solidFill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40" dirty="0" err="1">
                <a:solidFill>
                  <a:srgbClr val="0068B7"/>
                </a:solidFill>
                <a:latin typeface="Tahoma"/>
                <a:cs typeface="Tahoma"/>
              </a:rPr>
              <a:t>Концепция</a:t>
            </a:r>
            <a:r>
              <a:rPr sz="1600" spc="3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развития</a:t>
            </a:r>
            <a:r>
              <a:rPr sz="1600" spc="2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дополнительного</a:t>
            </a:r>
            <a:r>
              <a:rPr sz="1600" spc="3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образования</a:t>
            </a:r>
            <a:r>
              <a:rPr sz="1600" spc="3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0" dirty="0">
                <a:solidFill>
                  <a:srgbClr val="0068B7"/>
                </a:solidFill>
                <a:latin typeface="Tahoma"/>
                <a:cs typeface="Tahoma"/>
              </a:rPr>
              <a:t>детей</a:t>
            </a:r>
            <a:r>
              <a:rPr sz="1600" spc="3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до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2030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 года,</a:t>
            </a:r>
            <a:r>
              <a:rPr sz="1600" spc="-1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утвержденная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45" dirty="0">
                <a:solidFill>
                  <a:srgbClr val="0068B7"/>
                </a:solidFill>
                <a:latin typeface="Tahoma"/>
                <a:cs typeface="Tahoma"/>
              </a:rPr>
              <a:t>Распоряжением</a:t>
            </a:r>
            <a:r>
              <a:rPr sz="1600" spc="2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Правительства</a:t>
            </a:r>
            <a:r>
              <a:rPr sz="1600" spc="1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РФ</a:t>
            </a:r>
            <a:r>
              <a:rPr sz="1600" spc="2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25" dirty="0">
                <a:solidFill>
                  <a:srgbClr val="0068B7"/>
                </a:solidFill>
                <a:latin typeface="Tahoma"/>
                <a:cs typeface="Tahoma"/>
              </a:rPr>
              <a:t>от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31.03.2022</a:t>
            </a:r>
            <a:r>
              <a:rPr sz="1600" spc="204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г.№678-</a:t>
            </a:r>
            <a:r>
              <a:rPr sz="1600" spc="-25" dirty="0">
                <a:solidFill>
                  <a:srgbClr val="0068B7"/>
                </a:solidFill>
                <a:latin typeface="Tahoma"/>
                <a:cs typeface="Tahoma"/>
              </a:rPr>
              <a:t>р;</a:t>
            </a:r>
            <a:endParaRPr lang="ru-RU" sz="1600" dirty="0"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135" dirty="0" err="1">
                <a:solidFill>
                  <a:srgbClr val="0068B7"/>
                </a:solidFill>
                <a:latin typeface="Tahoma"/>
                <a:cs typeface="Tahoma"/>
              </a:rPr>
              <a:t>Постановление</a:t>
            </a:r>
            <a:r>
              <a:rPr sz="1600" spc="1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Правительства</a:t>
            </a:r>
            <a:r>
              <a:rPr sz="1600" spc="1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РФ</a:t>
            </a:r>
            <a:r>
              <a:rPr sz="1600" spc="3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24.07.2000</a:t>
            </a:r>
            <a:r>
              <a:rPr sz="1600" spc="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N</a:t>
            </a:r>
            <a:r>
              <a:rPr sz="1600" spc="2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70" dirty="0">
                <a:solidFill>
                  <a:srgbClr val="0068B7"/>
                </a:solidFill>
                <a:latin typeface="Tahoma"/>
                <a:cs typeface="Tahoma"/>
              </a:rPr>
              <a:t>551</a:t>
            </a:r>
            <a:r>
              <a:rPr sz="1600" spc="-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(ред.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от </a:t>
            </a:r>
            <a:r>
              <a:rPr sz="1600" spc="-20" dirty="0">
                <a:solidFill>
                  <a:srgbClr val="0068B7"/>
                </a:solidFill>
                <a:latin typeface="Tahoma"/>
                <a:cs typeface="Tahoma"/>
              </a:rPr>
              <a:t>24.12.2014)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 «О</a:t>
            </a:r>
            <a:r>
              <a:rPr sz="1600" spc="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военно-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патриотических</a:t>
            </a:r>
            <a:r>
              <a:rPr sz="1600" spc="19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молодежных</a:t>
            </a:r>
            <a:r>
              <a:rPr sz="1600" spc="1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600" spc="2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0" dirty="0">
                <a:solidFill>
                  <a:srgbClr val="0068B7"/>
                </a:solidFill>
                <a:latin typeface="Tahoma"/>
                <a:cs typeface="Tahoma"/>
              </a:rPr>
              <a:t>детских </a:t>
            </a:r>
            <a:r>
              <a:rPr sz="1600" spc="120" dirty="0" err="1">
                <a:solidFill>
                  <a:srgbClr val="0068B7"/>
                </a:solidFill>
                <a:latin typeface="Tahoma"/>
                <a:cs typeface="Tahoma"/>
              </a:rPr>
              <a:t>объединений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»</a:t>
            </a:r>
            <a:endParaRPr lang="ru-RU" sz="1600" spc="120" dirty="0">
              <a:solidFill>
                <a:srgbClr val="0068B7"/>
              </a:solidFill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lang="ru-RU" sz="1600" spc="135" dirty="0">
                <a:solidFill>
                  <a:srgbClr val="0068B7"/>
                </a:solidFill>
                <a:latin typeface="Tahoma"/>
                <a:cs typeface="Tahoma"/>
              </a:rPr>
              <a:t>Постановление</a:t>
            </a:r>
            <a:r>
              <a:rPr lang="ru-RU" sz="1600" spc="1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lang="ru-RU" sz="1600" spc="110" dirty="0">
                <a:solidFill>
                  <a:srgbClr val="0068B7"/>
                </a:solidFill>
                <a:latin typeface="Tahoma"/>
                <a:cs typeface="Tahoma"/>
              </a:rPr>
              <a:t>Правительства Белгородской области от 25 декабря 2023г. № 791-пп «Об утверждении государственной программы Белгородской обл. «Патриотическое и духовно-нравственное воспитание молодежи Белгородской области»</a:t>
            </a:r>
            <a:endParaRPr lang="ru-RU" sz="1600" spc="120" dirty="0"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dirty="0">
                <a:solidFill>
                  <a:srgbClr val="C00000"/>
                </a:solidFill>
                <a:latin typeface="Tahoma"/>
                <a:cs typeface="Tahoma"/>
              </a:rPr>
              <a:t>	</a:t>
            </a:r>
            <a:r>
              <a:rPr sz="1600" spc="80" dirty="0">
                <a:solidFill>
                  <a:srgbClr val="0068B7"/>
                </a:solidFill>
                <a:latin typeface="Tahoma"/>
                <a:cs typeface="Tahoma"/>
              </a:rPr>
              <a:t>Указ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Президента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265" dirty="0">
                <a:solidFill>
                  <a:srgbClr val="0068B7"/>
                </a:solidFill>
                <a:latin typeface="Tahoma"/>
                <a:cs typeface="Tahoma"/>
              </a:rPr>
              <a:t>Р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Ф</a:t>
            </a:r>
            <a:r>
              <a:rPr sz="1600" spc="2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2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9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ноября </a:t>
            </a:r>
            <a:r>
              <a:rPr sz="1600" spc="80" dirty="0">
                <a:solidFill>
                  <a:srgbClr val="0068B7"/>
                </a:solidFill>
                <a:latin typeface="Tahoma"/>
                <a:cs typeface="Tahoma"/>
              </a:rPr>
              <a:t>202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2</a:t>
            </a:r>
            <a:r>
              <a:rPr sz="1600" spc="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25" dirty="0">
                <a:solidFill>
                  <a:srgbClr val="0068B7"/>
                </a:solidFill>
                <a:latin typeface="Tahoma"/>
                <a:cs typeface="Tahoma"/>
              </a:rPr>
              <a:t>г.</a:t>
            </a:r>
            <a:r>
              <a:rPr sz="1600" spc="-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№</a:t>
            </a:r>
            <a:r>
              <a:rPr sz="1600" spc="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50" dirty="0">
                <a:solidFill>
                  <a:srgbClr val="0068B7"/>
                </a:solidFill>
                <a:latin typeface="Tahoma"/>
                <a:cs typeface="Tahoma"/>
              </a:rPr>
              <a:t>80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9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" dirty="0">
                <a:solidFill>
                  <a:srgbClr val="0068B7"/>
                </a:solidFill>
                <a:latin typeface="Tahoma"/>
                <a:cs typeface="Tahoma"/>
              </a:rPr>
              <a:t>“</a:t>
            </a:r>
            <a:r>
              <a:rPr sz="1600" spc="-3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О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б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утверждении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Основ</a:t>
            </a:r>
            <a:r>
              <a:rPr sz="1600" spc="1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государственной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 политики</a:t>
            </a:r>
            <a:r>
              <a:rPr sz="1600" spc="14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75" dirty="0">
                <a:solidFill>
                  <a:srgbClr val="0068B7"/>
                </a:solidFill>
                <a:latin typeface="Tahoma"/>
                <a:cs typeface="Tahoma"/>
              </a:rPr>
              <a:t>п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сохранению</a:t>
            </a:r>
            <a:r>
              <a:rPr sz="1600" spc="11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600" spc="1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45" dirty="0">
                <a:solidFill>
                  <a:srgbClr val="0068B7"/>
                </a:solidFill>
                <a:latin typeface="Tahoma"/>
                <a:cs typeface="Tahoma"/>
              </a:rPr>
              <a:t>укреплению</a:t>
            </a:r>
            <a:r>
              <a:rPr sz="1600" spc="-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традиционных</a:t>
            </a:r>
            <a:r>
              <a:rPr sz="1600" spc="204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45" dirty="0">
                <a:solidFill>
                  <a:srgbClr val="0068B7"/>
                </a:solidFill>
                <a:latin typeface="Tahoma"/>
                <a:cs typeface="Tahoma"/>
              </a:rPr>
              <a:t>российских</a:t>
            </a:r>
            <a:r>
              <a:rPr sz="1600" spc="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30" dirty="0">
                <a:solidFill>
                  <a:srgbClr val="0068B7"/>
                </a:solidFill>
                <a:latin typeface="Tahoma"/>
                <a:cs typeface="Tahoma"/>
              </a:rPr>
              <a:t>духовно-</a:t>
            </a:r>
            <a:r>
              <a:rPr sz="1600" spc="114" dirty="0">
                <a:solidFill>
                  <a:srgbClr val="0068B7"/>
                </a:solidFill>
                <a:latin typeface="Tahoma"/>
                <a:cs typeface="Tahoma"/>
              </a:rPr>
              <a:t>нравственных</a:t>
            </a:r>
            <a:r>
              <a:rPr sz="1600" spc="1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 err="1">
                <a:solidFill>
                  <a:srgbClr val="0068B7"/>
                </a:solidFill>
                <a:latin typeface="Tahoma"/>
                <a:cs typeface="Tahoma"/>
              </a:rPr>
              <a:t>ценностей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”</a:t>
            </a:r>
            <a:endParaRPr lang="ru-RU" sz="1600" dirty="0">
              <a:latin typeface="Tahoma"/>
              <a:cs typeface="Tahoma"/>
            </a:endParaRPr>
          </a:p>
          <a:p>
            <a:pPr marL="298450" indent="-285750">
              <a:lnSpc>
                <a:spcPts val="2325"/>
              </a:lnSpc>
              <a:buClr>
                <a:srgbClr val="C00000"/>
              </a:buClr>
              <a:buSzPct val="131250"/>
              <a:buFont typeface="Wingdings" panose="05000000000000000000" pitchFamily="2" charset="2"/>
              <a:buChar char="ü"/>
              <a:tabLst>
                <a:tab pos="390525" algn="l"/>
              </a:tabLst>
            </a:pPr>
            <a:r>
              <a:rPr sz="1600" spc="80" dirty="0" err="1">
                <a:solidFill>
                  <a:srgbClr val="0068B7"/>
                </a:solidFill>
                <a:latin typeface="Tahoma"/>
                <a:cs typeface="Tahoma"/>
              </a:rPr>
              <a:t>Указ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45" dirty="0">
                <a:solidFill>
                  <a:srgbClr val="0068B7"/>
                </a:solidFill>
                <a:latin typeface="Tahoma"/>
                <a:cs typeface="Tahoma"/>
              </a:rPr>
              <a:t>Президента</a:t>
            </a:r>
            <a:r>
              <a:rPr sz="1600" spc="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Российской</a:t>
            </a:r>
            <a:r>
              <a:rPr sz="1600" spc="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5" dirty="0">
                <a:solidFill>
                  <a:srgbClr val="0068B7"/>
                </a:solidFill>
                <a:latin typeface="Tahoma"/>
                <a:cs typeface="Tahoma"/>
              </a:rPr>
              <a:t>Федерации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от</a:t>
            </a:r>
            <a:r>
              <a:rPr sz="1600" spc="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7</a:t>
            </a:r>
            <a:r>
              <a:rPr sz="1600" spc="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мая</a:t>
            </a:r>
            <a:r>
              <a:rPr sz="1600" spc="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2024</a:t>
            </a:r>
            <a:r>
              <a:rPr sz="1600" spc="-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-30" dirty="0">
                <a:solidFill>
                  <a:srgbClr val="0068B7"/>
                </a:solidFill>
                <a:latin typeface="Tahoma"/>
                <a:cs typeface="Tahoma"/>
              </a:rPr>
              <a:t>г.</a:t>
            </a:r>
            <a:r>
              <a:rPr sz="1600" spc="-114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№</a:t>
            </a:r>
            <a:r>
              <a:rPr sz="1600" spc="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309 </a:t>
            </a:r>
            <a:r>
              <a:rPr sz="1600" spc="60" dirty="0">
                <a:solidFill>
                  <a:srgbClr val="0068B7"/>
                </a:solidFill>
                <a:latin typeface="Tahoma"/>
                <a:cs typeface="Tahoma"/>
              </a:rPr>
              <a:t>“О</a:t>
            </a:r>
            <a:r>
              <a:rPr sz="1600" spc="24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национальных</a:t>
            </a:r>
            <a:r>
              <a:rPr sz="1600" spc="3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целях</a:t>
            </a:r>
            <a:r>
              <a:rPr sz="1600" spc="229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0" dirty="0">
                <a:solidFill>
                  <a:srgbClr val="0068B7"/>
                </a:solidFill>
                <a:latin typeface="Tahoma"/>
                <a:cs typeface="Tahoma"/>
              </a:rPr>
              <a:t>развития</a:t>
            </a:r>
            <a:r>
              <a:rPr sz="1600" spc="31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0" dirty="0">
                <a:solidFill>
                  <a:srgbClr val="0068B7"/>
                </a:solidFill>
                <a:latin typeface="Tahoma"/>
                <a:cs typeface="Tahoma"/>
              </a:rPr>
              <a:t>Российской</a:t>
            </a:r>
            <a:r>
              <a:rPr sz="1600" spc="3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65" dirty="0">
                <a:solidFill>
                  <a:srgbClr val="0068B7"/>
                </a:solidFill>
                <a:latin typeface="Tahoma"/>
                <a:cs typeface="Tahoma"/>
              </a:rPr>
              <a:t>Федерации</a:t>
            </a:r>
            <a:r>
              <a:rPr sz="1600" spc="3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45" dirty="0">
                <a:solidFill>
                  <a:srgbClr val="0068B7"/>
                </a:solidFill>
                <a:latin typeface="Tahoma"/>
                <a:cs typeface="Tahoma"/>
              </a:rPr>
              <a:t>на </a:t>
            </a:r>
            <a:r>
              <a:rPr sz="1600" spc="155" dirty="0">
                <a:solidFill>
                  <a:srgbClr val="0068B7"/>
                </a:solidFill>
                <a:latin typeface="Tahoma"/>
                <a:cs typeface="Tahoma"/>
              </a:rPr>
              <a:t>период</a:t>
            </a:r>
            <a:r>
              <a:rPr sz="1600" spc="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0068B7"/>
                </a:solidFill>
                <a:latin typeface="Tahoma"/>
                <a:cs typeface="Tahoma"/>
              </a:rPr>
              <a:t>до</a:t>
            </a:r>
            <a:r>
              <a:rPr sz="1600" spc="10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95" dirty="0">
                <a:solidFill>
                  <a:srgbClr val="0068B7"/>
                </a:solidFill>
                <a:latin typeface="Tahoma"/>
                <a:cs typeface="Tahoma"/>
              </a:rPr>
              <a:t>2030</a:t>
            </a:r>
            <a:r>
              <a:rPr sz="1600" spc="-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80" dirty="0">
                <a:solidFill>
                  <a:srgbClr val="0068B7"/>
                </a:solidFill>
                <a:latin typeface="Tahoma"/>
                <a:cs typeface="Tahoma"/>
              </a:rPr>
              <a:t>года</a:t>
            </a:r>
            <a:r>
              <a:rPr sz="1600" spc="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600" spc="1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0068B7"/>
                </a:solidFill>
                <a:latin typeface="Tahoma"/>
                <a:cs typeface="Tahoma"/>
              </a:rPr>
              <a:t>на</a:t>
            </a:r>
            <a:r>
              <a:rPr sz="1600" spc="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125" dirty="0">
                <a:solidFill>
                  <a:srgbClr val="0068B7"/>
                </a:solidFill>
                <a:latin typeface="Tahoma"/>
                <a:cs typeface="Tahoma"/>
              </a:rPr>
              <a:t>перспективу</a:t>
            </a:r>
            <a:r>
              <a:rPr sz="1600" spc="1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0068B7"/>
                </a:solidFill>
                <a:latin typeface="Tahoma"/>
                <a:cs typeface="Tahoma"/>
              </a:rPr>
              <a:t>до 2036</a:t>
            </a:r>
            <a:r>
              <a:rPr sz="1600" spc="-3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0068B7"/>
                </a:solidFill>
                <a:latin typeface="Tahoma"/>
                <a:cs typeface="Tahoma"/>
              </a:rPr>
              <a:t>года”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31900" y="2179321"/>
            <a:ext cx="3882516" cy="623429"/>
          </a:xfrm>
          <a:custGeom>
            <a:avLst/>
            <a:gdLst/>
            <a:ahLst/>
            <a:cxnLst/>
            <a:rect l="l" t="t" r="r" b="b"/>
            <a:pathLst>
              <a:path w="4416425" h="878205">
                <a:moveTo>
                  <a:pt x="3977513" y="0"/>
                </a:moveTo>
                <a:lnTo>
                  <a:pt x="438823" y="0"/>
                </a:lnTo>
                <a:lnTo>
                  <a:pt x="391007" y="2540"/>
                </a:lnTo>
                <a:lnTo>
                  <a:pt x="344690" y="10160"/>
                </a:lnTo>
                <a:lnTo>
                  <a:pt x="300126" y="22351"/>
                </a:lnTo>
                <a:lnTo>
                  <a:pt x="257581" y="39116"/>
                </a:lnTo>
                <a:lnTo>
                  <a:pt x="217347" y="59944"/>
                </a:lnTo>
                <a:lnTo>
                  <a:pt x="179654" y="84708"/>
                </a:lnTo>
                <a:lnTo>
                  <a:pt x="144805" y="113029"/>
                </a:lnTo>
                <a:lnTo>
                  <a:pt x="113055" y="144779"/>
                </a:lnTo>
                <a:lnTo>
                  <a:pt x="84670" y="179704"/>
                </a:lnTo>
                <a:lnTo>
                  <a:pt x="59918" y="217424"/>
                </a:lnTo>
                <a:lnTo>
                  <a:pt x="39052" y="257555"/>
                </a:lnTo>
                <a:lnTo>
                  <a:pt x="22364" y="300100"/>
                </a:lnTo>
                <a:lnTo>
                  <a:pt x="10121" y="344677"/>
                </a:lnTo>
                <a:lnTo>
                  <a:pt x="2578" y="391032"/>
                </a:lnTo>
                <a:lnTo>
                  <a:pt x="0" y="438912"/>
                </a:lnTo>
                <a:lnTo>
                  <a:pt x="2578" y="486664"/>
                </a:lnTo>
                <a:lnTo>
                  <a:pt x="10121" y="533019"/>
                </a:lnTo>
                <a:lnTo>
                  <a:pt x="22364" y="577596"/>
                </a:lnTo>
                <a:lnTo>
                  <a:pt x="39052" y="620141"/>
                </a:lnTo>
                <a:lnTo>
                  <a:pt x="59918" y="660400"/>
                </a:lnTo>
                <a:lnTo>
                  <a:pt x="84670" y="698119"/>
                </a:lnTo>
                <a:lnTo>
                  <a:pt x="113055" y="732917"/>
                </a:lnTo>
                <a:lnTo>
                  <a:pt x="144805" y="764667"/>
                </a:lnTo>
                <a:lnTo>
                  <a:pt x="179654" y="793115"/>
                </a:lnTo>
                <a:lnTo>
                  <a:pt x="217347" y="817879"/>
                </a:lnTo>
                <a:lnTo>
                  <a:pt x="257581" y="838707"/>
                </a:lnTo>
                <a:lnTo>
                  <a:pt x="300126" y="855345"/>
                </a:lnTo>
                <a:lnTo>
                  <a:pt x="344690" y="867664"/>
                </a:lnTo>
                <a:lnTo>
                  <a:pt x="391007" y="875156"/>
                </a:lnTo>
                <a:lnTo>
                  <a:pt x="438823" y="877697"/>
                </a:lnTo>
                <a:lnTo>
                  <a:pt x="3977513" y="877697"/>
                </a:lnTo>
                <a:lnTo>
                  <a:pt x="4025265" y="875156"/>
                </a:lnTo>
                <a:lnTo>
                  <a:pt x="4071620" y="867664"/>
                </a:lnTo>
                <a:lnTo>
                  <a:pt x="4116197" y="855345"/>
                </a:lnTo>
                <a:lnTo>
                  <a:pt x="4158742" y="838707"/>
                </a:lnTo>
                <a:lnTo>
                  <a:pt x="4199001" y="817879"/>
                </a:lnTo>
                <a:lnTo>
                  <a:pt x="4236593" y="793115"/>
                </a:lnTo>
                <a:lnTo>
                  <a:pt x="4271518" y="764667"/>
                </a:lnTo>
                <a:lnTo>
                  <a:pt x="4303268" y="732917"/>
                </a:lnTo>
                <a:lnTo>
                  <a:pt x="4331589" y="698119"/>
                </a:lnTo>
                <a:lnTo>
                  <a:pt x="4356354" y="660400"/>
                </a:lnTo>
                <a:lnTo>
                  <a:pt x="4377309" y="620141"/>
                </a:lnTo>
                <a:lnTo>
                  <a:pt x="4393946" y="577596"/>
                </a:lnTo>
                <a:lnTo>
                  <a:pt x="4406138" y="533019"/>
                </a:lnTo>
                <a:lnTo>
                  <a:pt x="4413758" y="486664"/>
                </a:lnTo>
                <a:lnTo>
                  <a:pt x="4416298" y="438912"/>
                </a:lnTo>
                <a:lnTo>
                  <a:pt x="4413504" y="389381"/>
                </a:lnTo>
                <a:lnTo>
                  <a:pt x="4405249" y="340868"/>
                </a:lnTo>
                <a:lnTo>
                  <a:pt x="4391660" y="293750"/>
                </a:lnTo>
                <a:lnTo>
                  <a:pt x="4372864" y="248539"/>
                </a:lnTo>
                <a:lnTo>
                  <a:pt x="4349242" y="205740"/>
                </a:lnTo>
                <a:lnTo>
                  <a:pt x="4320794" y="165480"/>
                </a:lnTo>
                <a:lnTo>
                  <a:pt x="4287774" y="128524"/>
                </a:lnTo>
                <a:lnTo>
                  <a:pt x="4250817" y="95503"/>
                </a:lnTo>
                <a:lnTo>
                  <a:pt x="4210685" y="67055"/>
                </a:lnTo>
                <a:lnTo>
                  <a:pt x="4167759" y="43433"/>
                </a:lnTo>
                <a:lnTo>
                  <a:pt x="4122547" y="24638"/>
                </a:lnTo>
                <a:lnTo>
                  <a:pt x="4075557" y="11049"/>
                </a:lnTo>
                <a:lnTo>
                  <a:pt x="4027043" y="2794"/>
                </a:lnTo>
                <a:lnTo>
                  <a:pt x="3977513" y="0"/>
                </a:lnTo>
                <a:close/>
              </a:path>
            </a:pathLst>
          </a:custGeom>
          <a:solidFill>
            <a:srgbClr val="0068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12900" y="2348216"/>
            <a:ext cx="256603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b="1" spc="45" dirty="0">
                <a:solidFill>
                  <a:srgbClr val="FFFFFF"/>
                </a:solidFill>
                <a:latin typeface="Tahoma"/>
                <a:cs typeface="Tahoma"/>
              </a:rPr>
              <a:t>Нормативная</a:t>
            </a:r>
            <a:r>
              <a:rPr sz="2000" b="1" spc="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b="1" spc="-20" dirty="0">
                <a:solidFill>
                  <a:srgbClr val="FFFFFF"/>
                </a:solidFill>
                <a:latin typeface="Tahoma"/>
                <a:cs typeface="Tahoma"/>
              </a:rPr>
              <a:t>база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732519" y="2599944"/>
            <a:ext cx="5812790" cy="7912100"/>
          </a:xfrm>
          <a:custGeom>
            <a:avLst/>
            <a:gdLst/>
            <a:ahLst/>
            <a:cxnLst/>
            <a:rect l="l" t="t" r="r" b="b"/>
            <a:pathLst>
              <a:path w="5812790" h="7912100">
                <a:moveTo>
                  <a:pt x="0" y="176783"/>
                </a:moveTo>
                <a:lnTo>
                  <a:pt x="6350" y="129794"/>
                </a:lnTo>
                <a:lnTo>
                  <a:pt x="24129" y="87629"/>
                </a:lnTo>
                <a:lnTo>
                  <a:pt x="51815" y="51816"/>
                </a:lnTo>
                <a:lnTo>
                  <a:pt x="87629" y="24129"/>
                </a:lnTo>
                <a:lnTo>
                  <a:pt x="129794" y="6350"/>
                </a:lnTo>
                <a:lnTo>
                  <a:pt x="176910" y="0"/>
                </a:lnTo>
                <a:lnTo>
                  <a:pt x="5635497" y="0"/>
                </a:lnTo>
                <a:lnTo>
                  <a:pt x="5703189" y="13462"/>
                </a:lnTo>
                <a:lnTo>
                  <a:pt x="5760593" y="51816"/>
                </a:lnTo>
                <a:lnTo>
                  <a:pt x="5798947" y="109220"/>
                </a:lnTo>
                <a:lnTo>
                  <a:pt x="5812408" y="176783"/>
                </a:lnTo>
                <a:lnTo>
                  <a:pt x="5812408" y="7735227"/>
                </a:lnTo>
                <a:lnTo>
                  <a:pt x="5806058" y="7782229"/>
                </a:lnTo>
                <a:lnTo>
                  <a:pt x="5788151" y="7824470"/>
                </a:lnTo>
                <a:lnTo>
                  <a:pt x="5760593" y="7860258"/>
                </a:lnTo>
                <a:lnTo>
                  <a:pt x="5724778" y="7887906"/>
                </a:lnTo>
                <a:lnTo>
                  <a:pt x="5682487" y="7905737"/>
                </a:lnTo>
                <a:lnTo>
                  <a:pt x="5635497" y="7912049"/>
                </a:lnTo>
                <a:lnTo>
                  <a:pt x="176910" y="7912049"/>
                </a:lnTo>
                <a:lnTo>
                  <a:pt x="129794" y="7905737"/>
                </a:lnTo>
                <a:lnTo>
                  <a:pt x="87629" y="7887906"/>
                </a:lnTo>
                <a:lnTo>
                  <a:pt x="51815" y="7860258"/>
                </a:lnTo>
                <a:lnTo>
                  <a:pt x="24129" y="7824470"/>
                </a:lnTo>
                <a:lnTo>
                  <a:pt x="6350" y="7782229"/>
                </a:lnTo>
                <a:lnTo>
                  <a:pt x="0" y="7735227"/>
                </a:lnTo>
                <a:lnTo>
                  <a:pt x="0" y="176783"/>
                </a:lnTo>
                <a:close/>
              </a:path>
            </a:pathLst>
          </a:custGeom>
          <a:ln w="18288">
            <a:solidFill>
              <a:srgbClr val="0068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973056" y="3313893"/>
            <a:ext cx="5505839" cy="61353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68935" indent="-356235">
              <a:lnSpc>
                <a:spcPct val="100000"/>
              </a:lnSpc>
              <a:spcBef>
                <a:spcPts val="90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</a:tabLst>
            </a:pPr>
            <a:r>
              <a:rPr sz="1800" spc="135" dirty="0">
                <a:solidFill>
                  <a:srgbClr val="0068B7"/>
                </a:solidFill>
                <a:latin typeface="Tahoma"/>
                <a:cs typeface="Tahoma"/>
              </a:rPr>
              <a:t>Создание</a:t>
            </a:r>
            <a:r>
              <a:rPr sz="1800" spc="1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800" spc="1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0068B7"/>
                </a:solidFill>
                <a:latin typeface="Tahoma"/>
                <a:cs typeface="Tahoma"/>
              </a:rPr>
              <a:t>развитие</a:t>
            </a: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14" dirty="0">
                <a:solidFill>
                  <a:srgbClr val="0068B7"/>
                </a:solidFill>
                <a:latin typeface="Tahoma"/>
                <a:cs typeface="Tahoma"/>
              </a:rPr>
              <a:t>детских</a:t>
            </a:r>
            <a:r>
              <a:rPr sz="1800" spc="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-5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endParaRPr sz="1800" dirty="0">
              <a:latin typeface="Tahoma"/>
              <a:cs typeface="Tahoma"/>
            </a:endParaRPr>
          </a:p>
          <a:p>
            <a:pPr marL="368935">
              <a:lnSpc>
                <a:spcPct val="100000"/>
              </a:lnSpc>
              <a:spcBef>
                <a:spcPts val="150"/>
              </a:spcBef>
            </a:pP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молодежных</a:t>
            </a:r>
            <a:r>
              <a:rPr sz="1800" spc="3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50" dirty="0">
                <a:solidFill>
                  <a:srgbClr val="0068B7"/>
                </a:solidFill>
                <a:latin typeface="Tahoma"/>
                <a:cs typeface="Tahoma"/>
              </a:rPr>
              <a:t>объединений</a:t>
            </a:r>
            <a:endParaRPr sz="1800" dirty="0">
              <a:latin typeface="Tahoma"/>
              <a:cs typeface="Tahoma"/>
            </a:endParaRPr>
          </a:p>
          <a:p>
            <a:pPr marL="368935" marR="62865">
              <a:lnSpc>
                <a:spcPct val="100000"/>
              </a:lnSpc>
              <a:spcBef>
                <a:spcPts val="5"/>
              </a:spcBef>
              <a:tabLst>
                <a:tab pos="4551680" algn="l"/>
              </a:tabLst>
            </a:pP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дополнительного</a:t>
            </a:r>
            <a:r>
              <a:rPr sz="1800" spc="1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40" dirty="0">
                <a:solidFill>
                  <a:srgbClr val="0068B7"/>
                </a:solidFill>
                <a:latin typeface="Tahoma"/>
                <a:cs typeface="Tahoma"/>
              </a:rPr>
              <a:t>образования</a:t>
            </a: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25" dirty="0">
                <a:solidFill>
                  <a:srgbClr val="0068B7"/>
                </a:solidFill>
                <a:latin typeface="Tahoma"/>
                <a:cs typeface="Tahoma"/>
              </a:rPr>
              <a:t>военно- </a:t>
            </a: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патриотической</a:t>
            </a:r>
            <a:r>
              <a:rPr sz="1800" spc="37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0068B7"/>
                </a:solidFill>
                <a:latin typeface="Tahoma"/>
                <a:cs typeface="Tahoma"/>
              </a:rPr>
              <a:t>направленности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	</a:t>
            </a:r>
            <a:r>
              <a:rPr sz="1800" spc="50" dirty="0">
                <a:solidFill>
                  <a:srgbClr val="0068B7"/>
                </a:solidFill>
                <a:latin typeface="Tahoma"/>
                <a:cs typeface="Tahoma"/>
              </a:rPr>
              <a:t>на</a:t>
            </a:r>
            <a:endParaRPr sz="1800" dirty="0">
              <a:latin typeface="Tahoma"/>
              <a:cs typeface="Tahoma"/>
            </a:endParaRPr>
          </a:p>
          <a:p>
            <a:pPr marL="368935">
              <a:lnSpc>
                <a:spcPct val="100000"/>
              </a:lnSpc>
            </a:pPr>
            <a:r>
              <a:rPr sz="1800" spc="135" dirty="0">
                <a:solidFill>
                  <a:srgbClr val="0068B7"/>
                </a:solidFill>
                <a:latin typeface="Tahoma"/>
                <a:cs typeface="Tahoma"/>
              </a:rPr>
              <a:t>площадках</a:t>
            </a:r>
            <a:r>
              <a:rPr sz="1800" spc="6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50" dirty="0">
                <a:solidFill>
                  <a:srgbClr val="0068B7"/>
                </a:solidFill>
                <a:latin typeface="Tahoma"/>
                <a:cs typeface="Tahoma"/>
              </a:rPr>
              <a:t>ОО;</a:t>
            </a:r>
            <a:endParaRPr sz="1800" dirty="0">
              <a:latin typeface="Tahoma"/>
              <a:cs typeface="Tahoma"/>
            </a:endParaRPr>
          </a:p>
          <a:p>
            <a:pPr marL="368935" indent="-356235">
              <a:lnSpc>
                <a:spcPts val="2380"/>
              </a:lnSpc>
              <a:spcBef>
                <a:spcPts val="710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</a:tabLst>
            </a:pP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Популяризация</a:t>
            </a:r>
            <a:r>
              <a:rPr sz="1800" spc="5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35" dirty="0">
                <a:solidFill>
                  <a:srgbClr val="0068B7"/>
                </a:solidFill>
                <a:latin typeface="Tahoma"/>
                <a:cs typeface="Tahoma"/>
              </a:rPr>
              <a:t>основных</a:t>
            </a:r>
            <a:r>
              <a:rPr sz="1800" spc="1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50" dirty="0">
                <a:solidFill>
                  <a:srgbClr val="0068B7"/>
                </a:solidFill>
                <a:latin typeface="Tahoma"/>
                <a:cs typeface="Tahoma"/>
              </a:rPr>
              <a:t>идей</a:t>
            </a:r>
            <a:r>
              <a:rPr sz="1800" spc="14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25" dirty="0">
                <a:solidFill>
                  <a:srgbClr val="0068B7"/>
                </a:solidFill>
                <a:latin typeface="Tahoma"/>
                <a:cs typeface="Tahoma"/>
              </a:rPr>
              <a:t>военно-</a:t>
            </a:r>
            <a:endParaRPr sz="1800" dirty="0">
              <a:latin typeface="Tahoma"/>
              <a:cs typeface="Tahoma"/>
            </a:endParaRPr>
          </a:p>
          <a:p>
            <a:pPr marL="368935" marR="500380">
              <a:lnSpc>
                <a:spcPts val="2160"/>
              </a:lnSpc>
              <a:spcBef>
                <a:spcPts val="55"/>
              </a:spcBef>
              <a:tabLst>
                <a:tab pos="2533650" algn="l"/>
              </a:tabLst>
            </a:pPr>
            <a:r>
              <a:rPr sz="1800" spc="120" dirty="0">
                <a:solidFill>
                  <a:srgbClr val="0068B7"/>
                </a:solidFill>
                <a:latin typeface="Tahoma"/>
                <a:cs typeface="Tahoma"/>
              </a:rPr>
              <a:t>патриотического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	</a:t>
            </a:r>
            <a:r>
              <a:rPr sz="1800" spc="140" dirty="0">
                <a:solidFill>
                  <a:srgbClr val="0068B7"/>
                </a:solidFill>
                <a:latin typeface="Tahoma"/>
                <a:cs typeface="Tahoma"/>
              </a:rPr>
              <a:t>воспитания</a:t>
            </a:r>
            <a:r>
              <a:rPr sz="1800" spc="3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95" dirty="0">
                <a:solidFill>
                  <a:srgbClr val="0068B7"/>
                </a:solidFill>
                <a:latin typeface="Tahoma"/>
                <a:cs typeface="Tahoma"/>
              </a:rPr>
              <a:t>через </a:t>
            </a:r>
            <a:r>
              <a:rPr sz="1800" spc="125" dirty="0">
                <a:solidFill>
                  <a:srgbClr val="0068B7"/>
                </a:solidFill>
                <a:latin typeface="Tahoma"/>
                <a:cs typeface="Tahoma"/>
              </a:rPr>
              <a:t>деятельность</a:t>
            </a:r>
            <a:r>
              <a:rPr sz="1800" spc="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55" dirty="0">
                <a:solidFill>
                  <a:srgbClr val="0068B7"/>
                </a:solidFill>
                <a:latin typeface="Tahoma"/>
                <a:cs typeface="Tahoma"/>
              </a:rPr>
              <a:t>ВПК;</a:t>
            </a:r>
            <a:endParaRPr sz="1800" dirty="0">
              <a:latin typeface="Tahoma"/>
              <a:cs typeface="Tahoma"/>
            </a:endParaRPr>
          </a:p>
          <a:p>
            <a:pPr marL="368935" indent="-356235">
              <a:lnSpc>
                <a:spcPts val="2380"/>
              </a:lnSpc>
              <a:spcBef>
                <a:spcPts val="615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</a:tabLst>
            </a:pP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Допризывная</a:t>
            </a:r>
            <a:r>
              <a:rPr sz="1800" spc="8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20" dirty="0">
                <a:solidFill>
                  <a:srgbClr val="0068B7"/>
                </a:solidFill>
                <a:latin typeface="Tahoma"/>
                <a:cs typeface="Tahoma"/>
              </a:rPr>
              <a:t>подготовка</a:t>
            </a:r>
            <a:r>
              <a:rPr sz="1800" spc="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к</a:t>
            </a:r>
            <a:r>
              <a:rPr sz="1800" spc="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40" dirty="0">
                <a:solidFill>
                  <a:srgbClr val="0068B7"/>
                </a:solidFill>
                <a:latin typeface="Tahoma"/>
                <a:cs typeface="Tahoma"/>
              </a:rPr>
              <a:t>военной</a:t>
            </a:r>
            <a:endParaRPr sz="1800" dirty="0">
              <a:latin typeface="Tahoma"/>
              <a:cs typeface="Tahoma"/>
            </a:endParaRPr>
          </a:p>
          <a:p>
            <a:pPr marL="368935">
              <a:lnSpc>
                <a:spcPts val="2140"/>
              </a:lnSpc>
            </a:pPr>
            <a:r>
              <a:rPr sz="1800" spc="130" dirty="0">
                <a:solidFill>
                  <a:srgbClr val="0068B7"/>
                </a:solidFill>
                <a:latin typeface="Tahoma"/>
                <a:cs typeface="Tahoma"/>
              </a:rPr>
              <a:t>службе</a:t>
            </a:r>
            <a:r>
              <a:rPr sz="1800" spc="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в</a:t>
            </a:r>
            <a:r>
              <a:rPr sz="1800" spc="9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Вооруженных</a:t>
            </a:r>
            <a:r>
              <a:rPr sz="1800" spc="6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05" dirty="0">
                <a:solidFill>
                  <a:srgbClr val="0068B7"/>
                </a:solidFill>
                <a:latin typeface="Tahoma"/>
                <a:cs typeface="Tahoma"/>
              </a:rPr>
              <a:t>Силах</a:t>
            </a:r>
            <a:r>
              <a:rPr sz="1800" spc="1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40" dirty="0">
                <a:solidFill>
                  <a:srgbClr val="0068B7"/>
                </a:solidFill>
                <a:latin typeface="Tahoma"/>
                <a:cs typeface="Tahoma"/>
              </a:rPr>
              <a:t>РФ;</a:t>
            </a:r>
            <a:endParaRPr sz="1800" dirty="0">
              <a:latin typeface="Tahoma"/>
              <a:cs typeface="Tahoma"/>
            </a:endParaRPr>
          </a:p>
          <a:p>
            <a:pPr marL="368935" marR="207010" indent="-356870" algn="just">
              <a:lnSpc>
                <a:spcPct val="99200"/>
              </a:lnSpc>
              <a:spcBef>
                <a:spcPts val="730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</a:tabLst>
            </a:pPr>
            <a:r>
              <a:rPr sz="1800" spc="165" dirty="0">
                <a:solidFill>
                  <a:srgbClr val="0068B7"/>
                </a:solidFill>
                <a:latin typeface="Tahoma"/>
                <a:cs typeface="Tahoma"/>
              </a:rPr>
              <a:t>Предпрофессиональная</a:t>
            </a:r>
            <a:r>
              <a:rPr sz="1800" spc="32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14" dirty="0">
                <a:solidFill>
                  <a:srgbClr val="0068B7"/>
                </a:solidFill>
                <a:latin typeface="Tahoma"/>
                <a:cs typeface="Tahoma"/>
              </a:rPr>
              <a:t>подготовка</a:t>
            </a:r>
            <a:r>
              <a:rPr sz="1800" spc="2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68B7"/>
                </a:solidFill>
                <a:latin typeface="Tahoma"/>
                <a:cs typeface="Tahoma"/>
              </a:rPr>
              <a:t>к </a:t>
            </a:r>
            <a:r>
              <a:rPr sz="1800" spc="140" dirty="0">
                <a:solidFill>
                  <a:srgbClr val="0068B7"/>
                </a:solidFill>
                <a:latin typeface="Tahoma"/>
                <a:cs typeface="Tahoma"/>
              </a:rPr>
              <a:t>поступлению</a:t>
            </a:r>
            <a:r>
              <a:rPr sz="1800" spc="2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68B7"/>
                </a:solidFill>
                <a:latin typeface="Tahoma"/>
                <a:cs typeface="Tahoma"/>
              </a:rPr>
              <a:t>в</a:t>
            </a:r>
            <a:r>
              <a:rPr sz="1800" spc="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25" dirty="0">
                <a:solidFill>
                  <a:srgbClr val="0068B7"/>
                </a:solidFill>
                <a:latin typeface="Tahoma"/>
                <a:cs typeface="Tahoma"/>
              </a:rPr>
              <a:t>учебные</a:t>
            </a:r>
            <a:r>
              <a:rPr sz="1800" spc="1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0068B7"/>
                </a:solidFill>
                <a:latin typeface="Tahoma"/>
                <a:cs typeface="Tahoma"/>
              </a:rPr>
              <a:t>заведения</a:t>
            </a:r>
            <a:r>
              <a:rPr sz="1800" spc="1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68B7"/>
                </a:solidFill>
                <a:latin typeface="Tahoma"/>
                <a:cs typeface="Tahoma"/>
              </a:rPr>
              <a:t>В</a:t>
            </a:r>
            <a:r>
              <a:rPr sz="1800" spc="-3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С </a:t>
            </a:r>
            <a:r>
              <a:rPr sz="1800" spc="65" dirty="0">
                <a:solidFill>
                  <a:srgbClr val="0068B7"/>
                </a:solidFill>
                <a:latin typeface="Tahoma"/>
                <a:cs typeface="Tahoma"/>
              </a:rPr>
              <a:t>РФ;</a:t>
            </a:r>
            <a:endParaRPr sz="1800" dirty="0">
              <a:latin typeface="Tahoma"/>
              <a:cs typeface="Tahoma"/>
            </a:endParaRPr>
          </a:p>
          <a:p>
            <a:pPr marL="368935" marR="218440" indent="-356870">
              <a:lnSpc>
                <a:spcPts val="2160"/>
              </a:lnSpc>
              <a:spcBef>
                <a:spcPts val="960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  <a:tab pos="2347595" algn="l"/>
                <a:tab pos="3938904" algn="l"/>
              </a:tabLst>
            </a:pP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Организация</a:t>
            </a:r>
            <a:r>
              <a:rPr sz="1800" spc="37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-5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	</a:t>
            </a: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проведение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	</a:t>
            </a:r>
            <a:r>
              <a:rPr sz="1800" spc="125" dirty="0">
                <a:solidFill>
                  <a:srgbClr val="0068B7"/>
                </a:solidFill>
                <a:latin typeface="Tahoma"/>
                <a:cs typeface="Tahoma"/>
              </a:rPr>
              <a:t>военно- </a:t>
            </a:r>
            <a:r>
              <a:rPr sz="1800" spc="145" dirty="0">
                <a:solidFill>
                  <a:srgbClr val="0068B7"/>
                </a:solidFill>
                <a:latin typeface="Tahoma"/>
                <a:cs typeface="Tahoma"/>
              </a:rPr>
              <a:t>патриотических</a:t>
            </a:r>
            <a:r>
              <a:rPr sz="1800" spc="2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и</a:t>
            </a:r>
            <a:r>
              <a:rPr sz="1800" spc="135" dirty="0">
                <a:solidFill>
                  <a:srgbClr val="0068B7"/>
                </a:solidFill>
                <a:latin typeface="Tahoma"/>
                <a:cs typeface="Tahoma"/>
              </a:rPr>
              <a:t> военно-</a:t>
            </a:r>
            <a:r>
              <a:rPr sz="1800" spc="-4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30" dirty="0">
                <a:solidFill>
                  <a:srgbClr val="0068B7"/>
                </a:solidFill>
                <a:latin typeface="Tahoma"/>
                <a:cs typeface="Tahoma"/>
              </a:rPr>
              <a:t>спортивных мероприятий;</a:t>
            </a:r>
            <a:endParaRPr sz="1800" dirty="0">
              <a:latin typeface="Tahoma"/>
              <a:cs typeface="Tahoma"/>
            </a:endParaRPr>
          </a:p>
          <a:p>
            <a:pPr marL="368935" marR="137795" indent="-356870">
              <a:lnSpc>
                <a:spcPts val="2160"/>
              </a:lnSpc>
              <a:spcBef>
                <a:spcPts val="915"/>
              </a:spcBef>
              <a:buClr>
                <a:srgbClr val="C00000"/>
              </a:buClr>
              <a:buSzPct val="111111"/>
              <a:buChar char="o"/>
              <a:tabLst>
                <a:tab pos="368935" algn="l"/>
                <a:tab pos="4856480" algn="l"/>
              </a:tabLst>
            </a:pPr>
            <a:r>
              <a:rPr sz="1800" spc="165" dirty="0">
                <a:solidFill>
                  <a:srgbClr val="0068B7"/>
                </a:solidFill>
                <a:latin typeface="Tahoma"/>
                <a:cs typeface="Tahoma"/>
              </a:rPr>
              <a:t>Взаимодействие</a:t>
            </a:r>
            <a:r>
              <a:rPr sz="1800" spc="409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с</a:t>
            </a:r>
            <a:r>
              <a:rPr sz="1800" spc="3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55" dirty="0">
                <a:solidFill>
                  <a:srgbClr val="0068B7"/>
                </a:solidFill>
                <a:latin typeface="Tahoma"/>
                <a:cs typeface="Tahoma"/>
              </a:rPr>
              <a:t>общественными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	</a:t>
            </a:r>
            <a:r>
              <a:rPr sz="1800" spc="-50" dirty="0">
                <a:solidFill>
                  <a:srgbClr val="0068B7"/>
                </a:solidFill>
                <a:latin typeface="Tahoma"/>
                <a:cs typeface="Tahoma"/>
              </a:rPr>
              <a:t>и </a:t>
            </a: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ветеранскими</a:t>
            </a:r>
            <a:r>
              <a:rPr sz="1800" spc="5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65" dirty="0">
                <a:solidFill>
                  <a:srgbClr val="0068B7"/>
                </a:solidFill>
                <a:latin typeface="Tahoma"/>
                <a:cs typeface="Tahoma"/>
              </a:rPr>
              <a:t>организациями</a:t>
            </a:r>
            <a:r>
              <a:rPr sz="1800" spc="135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68B7"/>
                </a:solidFill>
                <a:latin typeface="Tahoma"/>
                <a:cs typeface="Tahoma"/>
              </a:rPr>
              <a:t>с</a:t>
            </a:r>
            <a:r>
              <a:rPr sz="1800" spc="10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14" dirty="0">
                <a:solidFill>
                  <a:srgbClr val="0068B7"/>
                </a:solidFill>
                <a:latin typeface="Tahoma"/>
                <a:cs typeface="Tahoma"/>
              </a:rPr>
              <a:t>целью </a:t>
            </a:r>
            <a:r>
              <a:rPr sz="1800" spc="160" dirty="0">
                <a:solidFill>
                  <a:srgbClr val="0068B7"/>
                </a:solidFill>
                <a:latin typeface="Tahoma"/>
                <a:cs typeface="Tahoma"/>
              </a:rPr>
              <a:t>обеспечения</a:t>
            </a:r>
            <a:r>
              <a:rPr sz="1800" spc="380" dirty="0">
                <a:solidFill>
                  <a:srgbClr val="0068B7"/>
                </a:solidFill>
                <a:latin typeface="Tahoma"/>
                <a:cs typeface="Tahoma"/>
              </a:rPr>
              <a:t> </a:t>
            </a:r>
            <a:r>
              <a:rPr sz="1800" spc="150" dirty="0">
                <a:solidFill>
                  <a:srgbClr val="0068B7"/>
                </a:solidFill>
                <a:latin typeface="Tahoma"/>
                <a:cs typeface="Tahoma"/>
              </a:rPr>
              <a:t>преемственности</a:t>
            </a:r>
            <a:endParaRPr sz="1800" dirty="0">
              <a:latin typeface="Tahoma"/>
              <a:cs typeface="Tahoma"/>
            </a:endParaRPr>
          </a:p>
          <a:p>
            <a:pPr marL="368935">
              <a:lnSpc>
                <a:spcPts val="2090"/>
              </a:lnSpc>
            </a:pPr>
            <a:r>
              <a:rPr sz="1800" spc="110" dirty="0">
                <a:solidFill>
                  <a:srgbClr val="0068B7"/>
                </a:solidFill>
                <a:latin typeface="Tahoma"/>
                <a:cs typeface="Tahoma"/>
              </a:rPr>
              <a:t>поколений.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881871" y="2276856"/>
            <a:ext cx="4416425" cy="878205"/>
          </a:xfrm>
          <a:custGeom>
            <a:avLst/>
            <a:gdLst/>
            <a:ahLst/>
            <a:cxnLst/>
            <a:rect l="l" t="t" r="r" b="b"/>
            <a:pathLst>
              <a:path w="4416425" h="878205">
                <a:moveTo>
                  <a:pt x="3977512" y="0"/>
                </a:moveTo>
                <a:lnTo>
                  <a:pt x="438784" y="0"/>
                </a:lnTo>
                <a:lnTo>
                  <a:pt x="391032" y="2539"/>
                </a:lnTo>
                <a:lnTo>
                  <a:pt x="344677" y="10159"/>
                </a:lnTo>
                <a:lnTo>
                  <a:pt x="300100" y="22351"/>
                </a:lnTo>
                <a:lnTo>
                  <a:pt x="257555" y="39115"/>
                </a:lnTo>
                <a:lnTo>
                  <a:pt x="217297" y="59943"/>
                </a:lnTo>
                <a:lnTo>
                  <a:pt x="179704" y="84708"/>
                </a:lnTo>
                <a:lnTo>
                  <a:pt x="144779" y="113029"/>
                </a:lnTo>
                <a:lnTo>
                  <a:pt x="113029" y="144779"/>
                </a:lnTo>
                <a:lnTo>
                  <a:pt x="84708" y="179704"/>
                </a:lnTo>
                <a:lnTo>
                  <a:pt x="59944" y="217424"/>
                </a:lnTo>
                <a:lnTo>
                  <a:pt x="39116" y="257555"/>
                </a:lnTo>
                <a:lnTo>
                  <a:pt x="22351" y="300100"/>
                </a:lnTo>
                <a:lnTo>
                  <a:pt x="10159" y="344677"/>
                </a:lnTo>
                <a:lnTo>
                  <a:pt x="2539" y="391032"/>
                </a:lnTo>
                <a:lnTo>
                  <a:pt x="0" y="438911"/>
                </a:lnTo>
                <a:lnTo>
                  <a:pt x="2539" y="486663"/>
                </a:lnTo>
                <a:lnTo>
                  <a:pt x="10159" y="533018"/>
                </a:lnTo>
                <a:lnTo>
                  <a:pt x="22351" y="577595"/>
                </a:lnTo>
                <a:lnTo>
                  <a:pt x="39116" y="620140"/>
                </a:lnTo>
                <a:lnTo>
                  <a:pt x="59944" y="660400"/>
                </a:lnTo>
                <a:lnTo>
                  <a:pt x="84708" y="698118"/>
                </a:lnTo>
                <a:lnTo>
                  <a:pt x="113029" y="732916"/>
                </a:lnTo>
                <a:lnTo>
                  <a:pt x="144779" y="764666"/>
                </a:lnTo>
                <a:lnTo>
                  <a:pt x="179704" y="793114"/>
                </a:lnTo>
                <a:lnTo>
                  <a:pt x="217297" y="817879"/>
                </a:lnTo>
                <a:lnTo>
                  <a:pt x="257555" y="838707"/>
                </a:lnTo>
                <a:lnTo>
                  <a:pt x="300100" y="855344"/>
                </a:lnTo>
                <a:lnTo>
                  <a:pt x="344677" y="867663"/>
                </a:lnTo>
                <a:lnTo>
                  <a:pt x="391032" y="875156"/>
                </a:lnTo>
                <a:lnTo>
                  <a:pt x="438784" y="877696"/>
                </a:lnTo>
                <a:lnTo>
                  <a:pt x="3977512" y="877696"/>
                </a:lnTo>
                <a:lnTo>
                  <a:pt x="4025264" y="875156"/>
                </a:lnTo>
                <a:lnTo>
                  <a:pt x="4071620" y="867663"/>
                </a:lnTo>
                <a:lnTo>
                  <a:pt x="4116197" y="855344"/>
                </a:lnTo>
                <a:lnTo>
                  <a:pt x="4158741" y="838707"/>
                </a:lnTo>
                <a:lnTo>
                  <a:pt x="4199001" y="817879"/>
                </a:lnTo>
                <a:lnTo>
                  <a:pt x="4236593" y="793114"/>
                </a:lnTo>
                <a:lnTo>
                  <a:pt x="4271518" y="764666"/>
                </a:lnTo>
                <a:lnTo>
                  <a:pt x="4303268" y="732916"/>
                </a:lnTo>
                <a:lnTo>
                  <a:pt x="4331589" y="698118"/>
                </a:lnTo>
                <a:lnTo>
                  <a:pt x="4356354" y="660400"/>
                </a:lnTo>
                <a:lnTo>
                  <a:pt x="4377308" y="620140"/>
                </a:lnTo>
                <a:lnTo>
                  <a:pt x="4393945" y="577595"/>
                </a:lnTo>
                <a:lnTo>
                  <a:pt x="4406137" y="533018"/>
                </a:lnTo>
                <a:lnTo>
                  <a:pt x="4413758" y="486663"/>
                </a:lnTo>
                <a:lnTo>
                  <a:pt x="4416297" y="438911"/>
                </a:lnTo>
                <a:lnTo>
                  <a:pt x="4413504" y="389381"/>
                </a:lnTo>
                <a:lnTo>
                  <a:pt x="4405249" y="340867"/>
                </a:lnTo>
                <a:lnTo>
                  <a:pt x="4391660" y="293750"/>
                </a:lnTo>
                <a:lnTo>
                  <a:pt x="4372864" y="248538"/>
                </a:lnTo>
                <a:lnTo>
                  <a:pt x="4349241" y="205739"/>
                </a:lnTo>
                <a:lnTo>
                  <a:pt x="4320793" y="165480"/>
                </a:lnTo>
                <a:lnTo>
                  <a:pt x="4287774" y="128524"/>
                </a:lnTo>
                <a:lnTo>
                  <a:pt x="4250816" y="95503"/>
                </a:lnTo>
                <a:lnTo>
                  <a:pt x="4210685" y="67055"/>
                </a:lnTo>
                <a:lnTo>
                  <a:pt x="4167758" y="43433"/>
                </a:lnTo>
                <a:lnTo>
                  <a:pt x="4122547" y="24637"/>
                </a:lnTo>
                <a:lnTo>
                  <a:pt x="4075556" y="11049"/>
                </a:lnTo>
                <a:lnTo>
                  <a:pt x="4027043" y="2793"/>
                </a:lnTo>
                <a:lnTo>
                  <a:pt x="3977512" y="0"/>
                </a:lnTo>
                <a:close/>
              </a:path>
            </a:pathLst>
          </a:custGeom>
          <a:solidFill>
            <a:srgbClr val="0068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607042" y="2420188"/>
            <a:ext cx="2954020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" algn="ctr">
              <a:lnSpc>
                <a:spcPct val="100000"/>
              </a:lnSpc>
              <a:spcBef>
                <a:spcPts val="100"/>
              </a:spcBef>
            </a:pPr>
            <a:r>
              <a:rPr sz="1800" b="1" spc="70" dirty="0">
                <a:solidFill>
                  <a:srgbClr val="FFFFFF"/>
                </a:solidFill>
                <a:latin typeface="Tahoma"/>
                <a:cs typeface="Tahoma"/>
              </a:rPr>
              <a:t>Функции</a:t>
            </a:r>
            <a:r>
              <a:rPr sz="1800" b="1" spc="1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ahoma"/>
                <a:cs typeface="Tahoma"/>
              </a:rPr>
              <a:t>военного-</a:t>
            </a:r>
            <a:endParaRPr sz="18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патриотического</a:t>
            </a:r>
            <a:r>
              <a:rPr sz="1800" b="1" spc="6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800" b="1" spc="-20" dirty="0">
                <a:solidFill>
                  <a:srgbClr val="FFFFFF"/>
                </a:solidFill>
                <a:latin typeface="Tahoma"/>
                <a:cs typeface="Tahoma"/>
              </a:rPr>
              <a:t>клуба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12063" y="164592"/>
            <a:ext cx="12648565" cy="746760"/>
            <a:chOff x="512063" y="164592"/>
            <a:chExt cx="12648565" cy="746760"/>
          </a:xfrm>
        </p:grpSpPr>
        <p:sp>
          <p:nvSpPr>
            <p:cNvPr id="14" name="object 14"/>
            <p:cNvSpPr/>
            <p:nvPr/>
          </p:nvSpPr>
          <p:spPr>
            <a:xfrm>
              <a:off x="524255" y="210312"/>
              <a:ext cx="12624435" cy="655320"/>
            </a:xfrm>
            <a:custGeom>
              <a:avLst/>
              <a:gdLst/>
              <a:ahLst/>
              <a:cxnLst/>
              <a:rect l="l" t="t" r="r" b="b"/>
              <a:pathLst>
                <a:path w="12624435" h="655319">
                  <a:moveTo>
                    <a:pt x="12296394" y="0"/>
                  </a:moveTo>
                  <a:lnTo>
                    <a:pt x="327837" y="0"/>
                  </a:lnTo>
                  <a:lnTo>
                    <a:pt x="279400" y="3555"/>
                  </a:lnTo>
                  <a:lnTo>
                    <a:pt x="233159" y="13843"/>
                  </a:lnTo>
                  <a:lnTo>
                    <a:pt x="189636" y="30479"/>
                  </a:lnTo>
                  <a:lnTo>
                    <a:pt x="149326" y="52831"/>
                  </a:lnTo>
                  <a:lnTo>
                    <a:pt x="112750" y="80390"/>
                  </a:lnTo>
                  <a:lnTo>
                    <a:pt x="80416" y="112649"/>
                  </a:lnTo>
                  <a:lnTo>
                    <a:pt x="52819" y="149225"/>
                  </a:lnTo>
                  <a:lnTo>
                    <a:pt x="30467" y="189483"/>
                  </a:lnTo>
                  <a:lnTo>
                    <a:pt x="13881" y="232918"/>
                  </a:lnTo>
                  <a:lnTo>
                    <a:pt x="3556" y="279146"/>
                  </a:lnTo>
                  <a:lnTo>
                    <a:pt x="0" y="327532"/>
                  </a:lnTo>
                  <a:lnTo>
                    <a:pt x="3556" y="376047"/>
                  </a:lnTo>
                  <a:lnTo>
                    <a:pt x="13881" y="422148"/>
                  </a:lnTo>
                  <a:lnTo>
                    <a:pt x="30467" y="465708"/>
                  </a:lnTo>
                  <a:lnTo>
                    <a:pt x="52819" y="505968"/>
                  </a:lnTo>
                  <a:lnTo>
                    <a:pt x="80416" y="542544"/>
                  </a:lnTo>
                  <a:lnTo>
                    <a:pt x="112750" y="574801"/>
                  </a:lnTo>
                  <a:lnTo>
                    <a:pt x="149326" y="602360"/>
                  </a:lnTo>
                  <a:lnTo>
                    <a:pt x="189636" y="624712"/>
                  </a:lnTo>
                  <a:lnTo>
                    <a:pt x="233159" y="641350"/>
                  </a:lnTo>
                  <a:lnTo>
                    <a:pt x="279400" y="651636"/>
                  </a:lnTo>
                  <a:lnTo>
                    <a:pt x="327837" y="655193"/>
                  </a:lnTo>
                  <a:lnTo>
                    <a:pt x="12296394" y="655193"/>
                  </a:lnTo>
                  <a:lnTo>
                    <a:pt x="12344781" y="651636"/>
                  </a:lnTo>
                  <a:lnTo>
                    <a:pt x="12391136" y="641350"/>
                  </a:lnTo>
                  <a:lnTo>
                    <a:pt x="12434570" y="624712"/>
                  </a:lnTo>
                  <a:lnTo>
                    <a:pt x="12474956" y="602360"/>
                  </a:lnTo>
                  <a:lnTo>
                    <a:pt x="12511532" y="574801"/>
                  </a:lnTo>
                  <a:lnTo>
                    <a:pt x="12543790" y="542544"/>
                  </a:lnTo>
                  <a:lnTo>
                    <a:pt x="12571476" y="505968"/>
                  </a:lnTo>
                  <a:lnTo>
                    <a:pt x="12593828" y="465708"/>
                  </a:lnTo>
                  <a:lnTo>
                    <a:pt x="12610338" y="422148"/>
                  </a:lnTo>
                  <a:lnTo>
                    <a:pt x="12620625" y="376047"/>
                  </a:lnTo>
                  <a:lnTo>
                    <a:pt x="12624181" y="327532"/>
                  </a:lnTo>
                  <a:lnTo>
                    <a:pt x="12620117" y="275971"/>
                  </a:lnTo>
                  <a:lnTo>
                    <a:pt x="12608179" y="226186"/>
                  </a:lnTo>
                  <a:lnTo>
                    <a:pt x="12588621" y="178943"/>
                  </a:lnTo>
                  <a:lnTo>
                    <a:pt x="12561824" y="135254"/>
                  </a:lnTo>
                  <a:lnTo>
                    <a:pt x="12528169" y="95884"/>
                  </a:lnTo>
                  <a:lnTo>
                    <a:pt x="12488799" y="62356"/>
                  </a:lnTo>
                  <a:lnTo>
                    <a:pt x="12445111" y="35686"/>
                  </a:lnTo>
                  <a:lnTo>
                    <a:pt x="12397867" y="16128"/>
                  </a:lnTo>
                  <a:lnTo>
                    <a:pt x="12347956" y="4063"/>
                  </a:lnTo>
                  <a:lnTo>
                    <a:pt x="12296394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24255" y="210312"/>
              <a:ext cx="12624435" cy="655320"/>
            </a:xfrm>
            <a:custGeom>
              <a:avLst/>
              <a:gdLst/>
              <a:ahLst/>
              <a:cxnLst/>
              <a:rect l="l" t="t" r="r" b="b"/>
              <a:pathLst>
                <a:path w="12624435" h="655319">
                  <a:moveTo>
                    <a:pt x="0" y="327532"/>
                  </a:moveTo>
                  <a:lnTo>
                    <a:pt x="3556" y="279146"/>
                  </a:lnTo>
                  <a:lnTo>
                    <a:pt x="13881" y="232918"/>
                  </a:lnTo>
                  <a:lnTo>
                    <a:pt x="30467" y="189483"/>
                  </a:lnTo>
                  <a:lnTo>
                    <a:pt x="52819" y="149225"/>
                  </a:lnTo>
                  <a:lnTo>
                    <a:pt x="80416" y="112649"/>
                  </a:lnTo>
                  <a:lnTo>
                    <a:pt x="112750" y="80390"/>
                  </a:lnTo>
                  <a:lnTo>
                    <a:pt x="149326" y="52831"/>
                  </a:lnTo>
                  <a:lnTo>
                    <a:pt x="189636" y="30479"/>
                  </a:lnTo>
                  <a:lnTo>
                    <a:pt x="233159" y="13843"/>
                  </a:lnTo>
                  <a:lnTo>
                    <a:pt x="279400" y="3555"/>
                  </a:lnTo>
                  <a:lnTo>
                    <a:pt x="327837" y="0"/>
                  </a:lnTo>
                  <a:lnTo>
                    <a:pt x="12296394" y="0"/>
                  </a:lnTo>
                  <a:lnTo>
                    <a:pt x="12347956" y="4063"/>
                  </a:lnTo>
                  <a:lnTo>
                    <a:pt x="12397867" y="16128"/>
                  </a:lnTo>
                  <a:lnTo>
                    <a:pt x="12445111" y="35686"/>
                  </a:lnTo>
                  <a:lnTo>
                    <a:pt x="12488799" y="62356"/>
                  </a:lnTo>
                  <a:lnTo>
                    <a:pt x="12528169" y="95884"/>
                  </a:lnTo>
                  <a:lnTo>
                    <a:pt x="12561824" y="135254"/>
                  </a:lnTo>
                  <a:lnTo>
                    <a:pt x="12588621" y="178943"/>
                  </a:lnTo>
                  <a:lnTo>
                    <a:pt x="12608179" y="226186"/>
                  </a:lnTo>
                  <a:lnTo>
                    <a:pt x="12620117" y="275971"/>
                  </a:lnTo>
                  <a:lnTo>
                    <a:pt x="12624181" y="327532"/>
                  </a:lnTo>
                  <a:lnTo>
                    <a:pt x="12620625" y="376047"/>
                  </a:lnTo>
                  <a:lnTo>
                    <a:pt x="12610338" y="422148"/>
                  </a:lnTo>
                  <a:lnTo>
                    <a:pt x="12593828" y="465708"/>
                  </a:lnTo>
                  <a:lnTo>
                    <a:pt x="12571476" y="505968"/>
                  </a:lnTo>
                  <a:lnTo>
                    <a:pt x="12543790" y="542544"/>
                  </a:lnTo>
                  <a:lnTo>
                    <a:pt x="12511532" y="574801"/>
                  </a:lnTo>
                  <a:lnTo>
                    <a:pt x="12474956" y="602360"/>
                  </a:lnTo>
                  <a:lnTo>
                    <a:pt x="12434570" y="624712"/>
                  </a:lnTo>
                  <a:lnTo>
                    <a:pt x="12391136" y="641350"/>
                  </a:lnTo>
                  <a:lnTo>
                    <a:pt x="12344781" y="651636"/>
                  </a:lnTo>
                  <a:lnTo>
                    <a:pt x="12296394" y="655193"/>
                  </a:lnTo>
                  <a:lnTo>
                    <a:pt x="327837" y="655193"/>
                  </a:lnTo>
                  <a:lnTo>
                    <a:pt x="279400" y="651636"/>
                  </a:lnTo>
                  <a:lnTo>
                    <a:pt x="233159" y="641350"/>
                  </a:lnTo>
                  <a:lnTo>
                    <a:pt x="189636" y="624712"/>
                  </a:lnTo>
                  <a:lnTo>
                    <a:pt x="149326" y="602360"/>
                  </a:lnTo>
                  <a:lnTo>
                    <a:pt x="112750" y="574801"/>
                  </a:lnTo>
                  <a:lnTo>
                    <a:pt x="80416" y="542544"/>
                  </a:lnTo>
                  <a:lnTo>
                    <a:pt x="52819" y="505968"/>
                  </a:lnTo>
                  <a:lnTo>
                    <a:pt x="30467" y="465708"/>
                  </a:lnTo>
                  <a:lnTo>
                    <a:pt x="13881" y="422148"/>
                  </a:lnTo>
                  <a:lnTo>
                    <a:pt x="3556" y="376047"/>
                  </a:lnTo>
                  <a:lnTo>
                    <a:pt x="0" y="327532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7992" y="176784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359587" y="0"/>
                  </a:moveTo>
                  <a:lnTo>
                    <a:pt x="310794" y="3301"/>
                  </a:lnTo>
                  <a:lnTo>
                    <a:pt x="263994" y="12953"/>
                  </a:lnTo>
                  <a:lnTo>
                    <a:pt x="219621" y="28321"/>
                  </a:lnTo>
                  <a:lnTo>
                    <a:pt x="178104" y="49275"/>
                  </a:lnTo>
                  <a:lnTo>
                    <a:pt x="139852" y="75183"/>
                  </a:lnTo>
                  <a:lnTo>
                    <a:pt x="105321" y="105790"/>
                  </a:lnTo>
                  <a:lnTo>
                    <a:pt x="74929" y="140461"/>
                  </a:lnTo>
                  <a:lnTo>
                    <a:pt x="49098" y="178815"/>
                  </a:lnTo>
                  <a:lnTo>
                    <a:pt x="28257" y="220472"/>
                  </a:lnTo>
                  <a:lnTo>
                    <a:pt x="12839" y="265049"/>
                  </a:lnTo>
                  <a:lnTo>
                    <a:pt x="3276" y="312038"/>
                  </a:lnTo>
                  <a:lnTo>
                    <a:pt x="0" y="361060"/>
                  </a:lnTo>
                  <a:lnTo>
                    <a:pt x="3276" y="409955"/>
                  </a:lnTo>
                  <a:lnTo>
                    <a:pt x="12839" y="456946"/>
                  </a:lnTo>
                  <a:lnTo>
                    <a:pt x="28257" y="501523"/>
                  </a:lnTo>
                  <a:lnTo>
                    <a:pt x="49098" y="543178"/>
                  </a:lnTo>
                  <a:lnTo>
                    <a:pt x="74929" y="581659"/>
                  </a:lnTo>
                  <a:lnTo>
                    <a:pt x="105321" y="616330"/>
                  </a:lnTo>
                  <a:lnTo>
                    <a:pt x="139852" y="646810"/>
                  </a:lnTo>
                  <a:lnTo>
                    <a:pt x="178104" y="672718"/>
                  </a:lnTo>
                  <a:lnTo>
                    <a:pt x="219621" y="693674"/>
                  </a:lnTo>
                  <a:lnTo>
                    <a:pt x="263994" y="709167"/>
                  </a:lnTo>
                  <a:lnTo>
                    <a:pt x="310794" y="718692"/>
                  </a:lnTo>
                  <a:lnTo>
                    <a:pt x="359587" y="721994"/>
                  </a:lnTo>
                  <a:lnTo>
                    <a:pt x="408381" y="718692"/>
                  </a:lnTo>
                  <a:lnTo>
                    <a:pt x="455180" y="709167"/>
                  </a:lnTo>
                  <a:lnTo>
                    <a:pt x="499567" y="693674"/>
                  </a:lnTo>
                  <a:lnTo>
                    <a:pt x="541083" y="672718"/>
                  </a:lnTo>
                  <a:lnTo>
                    <a:pt x="579374" y="646810"/>
                  </a:lnTo>
                  <a:lnTo>
                    <a:pt x="613918" y="616330"/>
                  </a:lnTo>
                  <a:lnTo>
                    <a:pt x="644271" y="581659"/>
                  </a:lnTo>
                  <a:lnTo>
                    <a:pt x="670052" y="543178"/>
                  </a:lnTo>
                  <a:lnTo>
                    <a:pt x="690880" y="501523"/>
                  </a:lnTo>
                  <a:lnTo>
                    <a:pt x="706374" y="456946"/>
                  </a:lnTo>
                  <a:lnTo>
                    <a:pt x="715899" y="409955"/>
                  </a:lnTo>
                  <a:lnTo>
                    <a:pt x="719201" y="361060"/>
                  </a:lnTo>
                  <a:lnTo>
                    <a:pt x="716026" y="313562"/>
                  </a:lnTo>
                  <a:lnTo>
                    <a:pt x="706882" y="267334"/>
                  </a:lnTo>
                  <a:lnTo>
                    <a:pt x="691769" y="222884"/>
                  </a:lnTo>
                  <a:lnTo>
                    <a:pt x="671195" y="180721"/>
                  </a:lnTo>
                  <a:lnTo>
                    <a:pt x="645033" y="141477"/>
                  </a:lnTo>
                  <a:lnTo>
                    <a:pt x="613918" y="105790"/>
                  </a:lnTo>
                  <a:lnTo>
                    <a:pt x="578230" y="74422"/>
                  </a:lnTo>
                  <a:lnTo>
                    <a:pt x="539165" y="48259"/>
                  </a:lnTo>
                  <a:lnTo>
                    <a:pt x="497205" y="27431"/>
                  </a:lnTo>
                  <a:lnTo>
                    <a:pt x="452920" y="12318"/>
                  </a:lnTo>
                  <a:lnTo>
                    <a:pt x="406857" y="3175"/>
                  </a:lnTo>
                  <a:lnTo>
                    <a:pt x="359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97992" y="176784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0" y="361060"/>
                  </a:moveTo>
                  <a:lnTo>
                    <a:pt x="3276" y="312038"/>
                  </a:lnTo>
                  <a:lnTo>
                    <a:pt x="12839" y="265049"/>
                  </a:lnTo>
                  <a:lnTo>
                    <a:pt x="28257" y="220472"/>
                  </a:lnTo>
                  <a:lnTo>
                    <a:pt x="49098" y="178815"/>
                  </a:lnTo>
                  <a:lnTo>
                    <a:pt x="74929" y="140461"/>
                  </a:lnTo>
                  <a:lnTo>
                    <a:pt x="105321" y="105790"/>
                  </a:lnTo>
                  <a:lnTo>
                    <a:pt x="139852" y="75183"/>
                  </a:lnTo>
                  <a:lnTo>
                    <a:pt x="178104" y="49275"/>
                  </a:lnTo>
                  <a:lnTo>
                    <a:pt x="219621" y="28321"/>
                  </a:lnTo>
                  <a:lnTo>
                    <a:pt x="263994" y="12953"/>
                  </a:lnTo>
                  <a:lnTo>
                    <a:pt x="310794" y="3301"/>
                  </a:lnTo>
                  <a:lnTo>
                    <a:pt x="359587" y="0"/>
                  </a:lnTo>
                  <a:lnTo>
                    <a:pt x="406857" y="3175"/>
                  </a:lnTo>
                  <a:lnTo>
                    <a:pt x="452920" y="12318"/>
                  </a:lnTo>
                  <a:lnTo>
                    <a:pt x="497205" y="27431"/>
                  </a:lnTo>
                  <a:lnTo>
                    <a:pt x="539165" y="48259"/>
                  </a:lnTo>
                  <a:lnTo>
                    <a:pt x="578230" y="74422"/>
                  </a:lnTo>
                  <a:lnTo>
                    <a:pt x="613918" y="105790"/>
                  </a:lnTo>
                  <a:lnTo>
                    <a:pt x="645033" y="141477"/>
                  </a:lnTo>
                  <a:lnTo>
                    <a:pt x="671195" y="180721"/>
                  </a:lnTo>
                  <a:lnTo>
                    <a:pt x="691769" y="222884"/>
                  </a:lnTo>
                  <a:lnTo>
                    <a:pt x="706882" y="267334"/>
                  </a:lnTo>
                  <a:lnTo>
                    <a:pt x="716026" y="313562"/>
                  </a:lnTo>
                  <a:lnTo>
                    <a:pt x="719201" y="361060"/>
                  </a:lnTo>
                  <a:lnTo>
                    <a:pt x="715899" y="409955"/>
                  </a:lnTo>
                  <a:lnTo>
                    <a:pt x="706374" y="456946"/>
                  </a:lnTo>
                  <a:lnTo>
                    <a:pt x="690880" y="501523"/>
                  </a:lnTo>
                  <a:lnTo>
                    <a:pt x="670052" y="543178"/>
                  </a:lnTo>
                  <a:lnTo>
                    <a:pt x="644271" y="581659"/>
                  </a:lnTo>
                  <a:lnTo>
                    <a:pt x="613918" y="616330"/>
                  </a:lnTo>
                  <a:lnTo>
                    <a:pt x="579374" y="646810"/>
                  </a:lnTo>
                  <a:lnTo>
                    <a:pt x="541083" y="672718"/>
                  </a:lnTo>
                  <a:lnTo>
                    <a:pt x="499567" y="693674"/>
                  </a:lnTo>
                  <a:lnTo>
                    <a:pt x="455180" y="709167"/>
                  </a:lnTo>
                  <a:lnTo>
                    <a:pt x="408381" y="718692"/>
                  </a:lnTo>
                  <a:lnTo>
                    <a:pt x="359587" y="721994"/>
                  </a:lnTo>
                  <a:lnTo>
                    <a:pt x="310794" y="718692"/>
                  </a:lnTo>
                  <a:lnTo>
                    <a:pt x="263994" y="709167"/>
                  </a:lnTo>
                  <a:lnTo>
                    <a:pt x="219621" y="693674"/>
                  </a:lnTo>
                  <a:lnTo>
                    <a:pt x="178104" y="672718"/>
                  </a:lnTo>
                  <a:lnTo>
                    <a:pt x="139852" y="646810"/>
                  </a:lnTo>
                  <a:lnTo>
                    <a:pt x="105321" y="616330"/>
                  </a:lnTo>
                  <a:lnTo>
                    <a:pt x="74929" y="581659"/>
                  </a:lnTo>
                  <a:lnTo>
                    <a:pt x="49098" y="543178"/>
                  </a:lnTo>
                  <a:lnTo>
                    <a:pt x="28257" y="501523"/>
                  </a:lnTo>
                  <a:lnTo>
                    <a:pt x="12839" y="456946"/>
                  </a:lnTo>
                  <a:lnTo>
                    <a:pt x="3276" y="409955"/>
                  </a:lnTo>
                  <a:lnTo>
                    <a:pt x="0" y="361060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2479" y="295656"/>
              <a:ext cx="505968" cy="505968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950467" y="300355"/>
            <a:ext cx="13230225" cy="1641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6765">
              <a:lnSpc>
                <a:spcPct val="100000"/>
              </a:lnSpc>
              <a:spcBef>
                <a:spcPts val="100"/>
              </a:spcBef>
            </a:pPr>
            <a:r>
              <a:rPr sz="2300" b="1" spc="85" dirty="0">
                <a:solidFill>
                  <a:srgbClr val="FFFFFF"/>
                </a:solidFill>
                <a:latin typeface="Tahoma"/>
                <a:cs typeface="Tahoma"/>
              </a:rPr>
              <a:t>Военно-</a:t>
            </a:r>
            <a:r>
              <a:rPr sz="2300" b="1" spc="80" dirty="0">
                <a:solidFill>
                  <a:srgbClr val="FFFFFF"/>
                </a:solidFill>
                <a:latin typeface="Tahoma"/>
                <a:cs typeface="Tahoma"/>
              </a:rPr>
              <a:t>патриотические</a:t>
            </a:r>
            <a:r>
              <a:rPr sz="2300" b="1" spc="2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00" b="1" spc="80" dirty="0">
                <a:solidFill>
                  <a:srgbClr val="FFFFFF"/>
                </a:solidFill>
                <a:latin typeface="Tahoma"/>
                <a:cs typeface="Tahoma"/>
              </a:rPr>
              <a:t>клубы</a:t>
            </a:r>
            <a:r>
              <a:rPr sz="2300" b="1" spc="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00" b="1" dirty="0">
                <a:solidFill>
                  <a:srgbClr val="FFFFFF"/>
                </a:solidFill>
                <a:latin typeface="Tahoma"/>
                <a:cs typeface="Tahoma"/>
              </a:rPr>
              <a:t>в</a:t>
            </a:r>
            <a:r>
              <a:rPr sz="2300" b="1" spc="55" dirty="0">
                <a:solidFill>
                  <a:srgbClr val="FFFFFF"/>
                </a:solidFill>
                <a:latin typeface="Tahoma"/>
                <a:cs typeface="Tahoma"/>
              </a:rPr>
              <a:t> образовательных</a:t>
            </a:r>
            <a:r>
              <a:rPr sz="2300" b="1" spc="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00" b="1" spc="65" dirty="0">
                <a:solidFill>
                  <a:srgbClr val="FFFFFF"/>
                </a:solidFill>
                <a:latin typeface="Tahoma"/>
                <a:cs typeface="Tahoma"/>
              </a:rPr>
              <a:t>организациях</a:t>
            </a:r>
            <a:endParaRPr sz="2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300">
              <a:latin typeface="Tahoma"/>
              <a:cs typeface="Tahoma"/>
            </a:endParaRPr>
          </a:p>
          <a:p>
            <a:pPr marL="12065" marR="5080" indent="-3810" algn="ctr">
              <a:lnSpc>
                <a:spcPct val="100000"/>
              </a:lnSpc>
            </a:pPr>
            <a:r>
              <a:rPr sz="1800" b="1" spc="55" dirty="0">
                <a:solidFill>
                  <a:srgbClr val="FFFFFF"/>
                </a:solidFill>
                <a:latin typeface="Tahoma"/>
                <a:cs typeface="Tahoma"/>
              </a:rPr>
              <a:t>Военно-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патриотический</a:t>
            </a:r>
            <a:r>
              <a:rPr sz="1800" b="1" spc="3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клуб</a:t>
            </a:r>
            <a:r>
              <a:rPr sz="1800" b="1" spc="3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ahoma"/>
                <a:cs typeface="Tahoma"/>
              </a:rPr>
              <a:t>(ВПК)</a:t>
            </a:r>
            <a:r>
              <a:rPr sz="1800" b="1" spc="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–воспитательный,</a:t>
            </a:r>
            <a:r>
              <a:rPr sz="1800" b="1" spc="2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практико-</a:t>
            </a:r>
            <a:r>
              <a:rPr sz="1800" b="1" spc="-10" dirty="0">
                <a:solidFill>
                  <a:srgbClr val="FFFFFF"/>
                </a:solidFill>
                <a:latin typeface="Tahoma"/>
                <a:cs typeface="Tahoma"/>
              </a:rPr>
              <a:t>ориентированный, 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профориентационный</a:t>
            </a:r>
            <a:r>
              <a:rPr sz="1800" b="1" spc="3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проект,</a:t>
            </a:r>
            <a:r>
              <a:rPr sz="1800" b="1" spc="3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направленный</a:t>
            </a:r>
            <a:r>
              <a:rPr sz="1800" b="1" spc="4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на</a:t>
            </a:r>
            <a:r>
              <a:rPr sz="1800" b="1" spc="3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военно-патриотическое</a:t>
            </a:r>
            <a:r>
              <a:rPr sz="1800" b="1" spc="5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воспитание,</a:t>
            </a:r>
            <a:r>
              <a:rPr sz="1800" b="1" spc="3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а</a:t>
            </a:r>
            <a:r>
              <a:rPr sz="1800" b="1" spc="1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ahoma"/>
                <a:cs typeface="Tahoma"/>
              </a:rPr>
              <a:t>также </a:t>
            </a:r>
            <a:r>
              <a:rPr sz="1800" b="1" spc="55" dirty="0">
                <a:solidFill>
                  <a:srgbClr val="FFFFFF"/>
                </a:solidFill>
                <a:latin typeface="Tahoma"/>
                <a:cs typeface="Tahoma"/>
              </a:rPr>
              <a:t>содействие</a:t>
            </a:r>
            <a:r>
              <a:rPr sz="1800" b="1" spc="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допризывной</a:t>
            </a:r>
            <a:r>
              <a:rPr sz="1800" b="1" spc="1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подготовке</a:t>
            </a:r>
            <a:r>
              <a:rPr sz="1800" b="1" spc="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обучающихся</a:t>
            </a:r>
            <a:r>
              <a:rPr sz="1800" b="1" spc="2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ВС</a:t>
            </a:r>
            <a:r>
              <a:rPr sz="1800" b="1" spc="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РФ</a:t>
            </a:r>
            <a:r>
              <a:rPr sz="1800" b="1" spc="1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и</a:t>
            </a:r>
            <a:r>
              <a:rPr sz="1800" b="1" spc="1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поступлению</a:t>
            </a:r>
            <a:r>
              <a:rPr sz="1800" b="1" spc="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</a:t>
            </a:r>
            <a:r>
              <a:rPr sz="1800" b="1" spc="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45" dirty="0">
                <a:solidFill>
                  <a:srgbClr val="FFFFFF"/>
                </a:solidFill>
                <a:latin typeface="Tahoma"/>
                <a:cs typeface="Tahoma"/>
              </a:rPr>
              <a:t>учебные</a:t>
            </a:r>
            <a:r>
              <a:rPr sz="1800" b="1" spc="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55" dirty="0">
                <a:solidFill>
                  <a:srgbClr val="FFFFFF"/>
                </a:solidFill>
                <a:latin typeface="Tahoma"/>
                <a:cs typeface="Tahoma"/>
              </a:rPr>
              <a:t>заведения</a:t>
            </a:r>
            <a:r>
              <a:rPr sz="1800" b="1" spc="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ВС</a:t>
            </a:r>
            <a:r>
              <a:rPr sz="1800" b="1" spc="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ahoma"/>
                <a:cs typeface="Tahoma"/>
              </a:rPr>
              <a:t>РФ.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78896" y="325889"/>
            <a:ext cx="410762" cy="410903"/>
          </a:xfrm>
          <a:prstGeom prst="rect">
            <a:avLst/>
          </a:prstGeom>
        </p:spPr>
      </p:pic>
      <p:sp>
        <p:nvSpPr>
          <p:cNvPr id="21" name="object 28">
            <a:extLst>
              <a:ext uri="{FF2B5EF4-FFF2-40B4-BE49-F238E27FC236}">
                <a16:creationId xmlns:a16="http://schemas.microsoft.com/office/drawing/2014/main" id="{755DE7EB-B1F5-47F5-BACE-3C99E8A5F22B}"/>
              </a:ext>
            </a:extLst>
          </p:cNvPr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3</a:t>
            </a:fld>
            <a:endParaRPr sz="1200" dirty="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991" y="1228344"/>
            <a:ext cx="14484350" cy="1390015"/>
            <a:chOff x="316991" y="1228344"/>
            <a:chExt cx="14484350" cy="1390015"/>
          </a:xfrm>
        </p:grpSpPr>
        <p:sp>
          <p:nvSpPr>
            <p:cNvPr id="3" name="object 3"/>
            <p:cNvSpPr/>
            <p:nvPr/>
          </p:nvSpPr>
          <p:spPr>
            <a:xfrm>
              <a:off x="329183" y="1240536"/>
              <a:ext cx="4197350" cy="1365250"/>
            </a:xfrm>
            <a:custGeom>
              <a:avLst/>
              <a:gdLst/>
              <a:ahLst/>
              <a:cxnLst/>
              <a:rect l="l" t="t" r="r" b="b"/>
              <a:pathLst>
                <a:path w="4197350" h="1365250">
                  <a:moveTo>
                    <a:pt x="0" y="682625"/>
                  </a:moveTo>
                  <a:lnTo>
                    <a:pt x="1714" y="633856"/>
                  </a:lnTo>
                  <a:lnTo>
                    <a:pt x="6769" y="586104"/>
                  </a:lnTo>
                  <a:lnTo>
                    <a:pt x="15074" y="539241"/>
                  </a:lnTo>
                  <a:lnTo>
                    <a:pt x="26479" y="493649"/>
                  </a:lnTo>
                  <a:lnTo>
                    <a:pt x="40906" y="449325"/>
                  </a:lnTo>
                  <a:lnTo>
                    <a:pt x="58204" y="406273"/>
                  </a:lnTo>
                  <a:lnTo>
                    <a:pt x="78282" y="364871"/>
                  </a:lnTo>
                  <a:lnTo>
                    <a:pt x="101015" y="324992"/>
                  </a:lnTo>
                  <a:lnTo>
                    <a:pt x="126288" y="286892"/>
                  </a:lnTo>
                  <a:lnTo>
                    <a:pt x="153987" y="250571"/>
                  </a:lnTo>
                  <a:lnTo>
                    <a:pt x="183997" y="216280"/>
                  </a:lnTo>
                  <a:lnTo>
                    <a:pt x="216204" y="184150"/>
                  </a:lnTo>
                  <a:lnTo>
                    <a:pt x="250482" y="154050"/>
                  </a:lnTo>
                  <a:lnTo>
                    <a:pt x="286727" y="126364"/>
                  </a:lnTo>
                  <a:lnTo>
                    <a:pt x="324815" y="101091"/>
                  </a:lnTo>
                  <a:lnTo>
                    <a:pt x="364655" y="78358"/>
                  </a:lnTo>
                  <a:lnTo>
                    <a:pt x="406095" y="58292"/>
                  </a:lnTo>
                  <a:lnTo>
                    <a:pt x="449046" y="40894"/>
                  </a:lnTo>
                  <a:lnTo>
                    <a:pt x="493369" y="26542"/>
                  </a:lnTo>
                  <a:lnTo>
                    <a:pt x="538975" y="15112"/>
                  </a:lnTo>
                  <a:lnTo>
                    <a:pt x="585736" y="6730"/>
                  </a:lnTo>
                  <a:lnTo>
                    <a:pt x="633539" y="1650"/>
                  </a:lnTo>
                  <a:lnTo>
                    <a:pt x="682256" y="0"/>
                  </a:lnTo>
                  <a:lnTo>
                    <a:pt x="3514852" y="0"/>
                  </a:lnTo>
                  <a:lnTo>
                    <a:pt x="3564001" y="1777"/>
                  </a:lnTo>
                  <a:lnTo>
                    <a:pt x="3612515" y="6984"/>
                  </a:lnTo>
                  <a:lnTo>
                    <a:pt x="3660393" y="15748"/>
                  </a:lnTo>
                  <a:lnTo>
                    <a:pt x="3707383" y="27812"/>
                  </a:lnTo>
                  <a:lnTo>
                    <a:pt x="3753357" y="43052"/>
                  </a:lnTo>
                  <a:lnTo>
                    <a:pt x="3798062" y="61595"/>
                  </a:lnTo>
                  <a:lnTo>
                    <a:pt x="3841368" y="83311"/>
                  </a:lnTo>
                  <a:lnTo>
                    <a:pt x="3883152" y="108076"/>
                  </a:lnTo>
                  <a:lnTo>
                    <a:pt x="3923156" y="135762"/>
                  </a:lnTo>
                  <a:lnTo>
                    <a:pt x="3961256" y="166370"/>
                  </a:lnTo>
                  <a:lnTo>
                    <a:pt x="3997198" y="199898"/>
                  </a:lnTo>
                  <a:lnTo>
                    <a:pt x="4030726" y="235965"/>
                  </a:lnTo>
                  <a:lnTo>
                    <a:pt x="4061332" y="274065"/>
                  </a:lnTo>
                  <a:lnTo>
                    <a:pt x="4089145" y="314071"/>
                  </a:lnTo>
                  <a:lnTo>
                    <a:pt x="4113783" y="355853"/>
                  </a:lnTo>
                  <a:lnTo>
                    <a:pt x="4135501" y="399160"/>
                  </a:lnTo>
                  <a:lnTo>
                    <a:pt x="4154042" y="443991"/>
                  </a:lnTo>
                  <a:lnTo>
                    <a:pt x="4169282" y="489965"/>
                  </a:lnTo>
                  <a:lnTo>
                    <a:pt x="4181348" y="536955"/>
                  </a:lnTo>
                  <a:lnTo>
                    <a:pt x="4189983" y="584834"/>
                  </a:lnTo>
                  <a:lnTo>
                    <a:pt x="4195318" y="633476"/>
                  </a:lnTo>
                  <a:lnTo>
                    <a:pt x="4197095" y="682625"/>
                  </a:lnTo>
                  <a:lnTo>
                    <a:pt x="4195318" y="731392"/>
                  </a:lnTo>
                  <a:lnTo>
                    <a:pt x="4190365" y="779272"/>
                  </a:lnTo>
                  <a:lnTo>
                    <a:pt x="4181982" y="826007"/>
                  </a:lnTo>
                  <a:lnTo>
                    <a:pt x="4170553" y="871601"/>
                  </a:lnTo>
                  <a:lnTo>
                    <a:pt x="4156202" y="916051"/>
                  </a:lnTo>
                  <a:lnTo>
                    <a:pt x="4138929" y="958976"/>
                  </a:lnTo>
                  <a:lnTo>
                    <a:pt x="4118737" y="1000378"/>
                  </a:lnTo>
                  <a:lnTo>
                    <a:pt x="4096004" y="1040256"/>
                  </a:lnTo>
                  <a:lnTo>
                    <a:pt x="4070730" y="1078356"/>
                  </a:lnTo>
                  <a:lnTo>
                    <a:pt x="4043044" y="1114678"/>
                  </a:lnTo>
                  <a:lnTo>
                    <a:pt x="4013073" y="1148969"/>
                  </a:lnTo>
                  <a:lnTo>
                    <a:pt x="3980941" y="1181227"/>
                  </a:lnTo>
                  <a:lnTo>
                    <a:pt x="3946652" y="1211199"/>
                  </a:lnTo>
                  <a:lnTo>
                    <a:pt x="3910329" y="1238884"/>
                  </a:lnTo>
                  <a:lnTo>
                    <a:pt x="3872229" y="1264157"/>
                  </a:lnTo>
                  <a:lnTo>
                    <a:pt x="3832479" y="1287017"/>
                  </a:lnTo>
                  <a:lnTo>
                    <a:pt x="3790950" y="1307083"/>
                  </a:lnTo>
                  <a:lnTo>
                    <a:pt x="3748024" y="1324355"/>
                  </a:lnTo>
                  <a:lnTo>
                    <a:pt x="3703701" y="1338833"/>
                  </a:lnTo>
                  <a:lnTo>
                    <a:pt x="3658107" y="1350263"/>
                  </a:lnTo>
                  <a:lnTo>
                    <a:pt x="3611371" y="1358519"/>
                  </a:lnTo>
                  <a:lnTo>
                    <a:pt x="3563492" y="1363599"/>
                  </a:lnTo>
                  <a:lnTo>
                    <a:pt x="3514852" y="1365250"/>
                  </a:lnTo>
                  <a:lnTo>
                    <a:pt x="682256" y="1365250"/>
                  </a:lnTo>
                  <a:lnTo>
                    <a:pt x="633539" y="1363599"/>
                  </a:lnTo>
                  <a:lnTo>
                    <a:pt x="585736" y="1358519"/>
                  </a:lnTo>
                  <a:lnTo>
                    <a:pt x="538975" y="1350263"/>
                  </a:lnTo>
                  <a:lnTo>
                    <a:pt x="493369" y="1338833"/>
                  </a:lnTo>
                  <a:lnTo>
                    <a:pt x="449046" y="1324355"/>
                  </a:lnTo>
                  <a:lnTo>
                    <a:pt x="406095" y="1307083"/>
                  </a:lnTo>
                  <a:lnTo>
                    <a:pt x="364655" y="1287017"/>
                  </a:lnTo>
                  <a:lnTo>
                    <a:pt x="324815" y="1264157"/>
                  </a:lnTo>
                  <a:lnTo>
                    <a:pt x="286727" y="1238884"/>
                  </a:lnTo>
                  <a:lnTo>
                    <a:pt x="250482" y="1211199"/>
                  </a:lnTo>
                  <a:lnTo>
                    <a:pt x="216204" y="1181227"/>
                  </a:lnTo>
                  <a:lnTo>
                    <a:pt x="183997" y="1148969"/>
                  </a:lnTo>
                  <a:lnTo>
                    <a:pt x="153987" y="1114678"/>
                  </a:lnTo>
                  <a:lnTo>
                    <a:pt x="126288" y="1078356"/>
                  </a:lnTo>
                  <a:lnTo>
                    <a:pt x="101015" y="1040256"/>
                  </a:lnTo>
                  <a:lnTo>
                    <a:pt x="78282" y="1000378"/>
                  </a:lnTo>
                  <a:lnTo>
                    <a:pt x="58204" y="958976"/>
                  </a:lnTo>
                  <a:lnTo>
                    <a:pt x="40906" y="916051"/>
                  </a:lnTo>
                  <a:lnTo>
                    <a:pt x="26479" y="871601"/>
                  </a:lnTo>
                  <a:lnTo>
                    <a:pt x="15074" y="826007"/>
                  </a:lnTo>
                  <a:lnTo>
                    <a:pt x="6769" y="779272"/>
                  </a:lnTo>
                  <a:lnTo>
                    <a:pt x="1714" y="731392"/>
                  </a:lnTo>
                  <a:lnTo>
                    <a:pt x="0" y="682625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67712" y="1240536"/>
              <a:ext cx="12521565" cy="1365250"/>
            </a:xfrm>
            <a:custGeom>
              <a:avLst/>
              <a:gdLst/>
              <a:ahLst/>
              <a:cxnLst/>
              <a:rect l="l" t="t" r="r" b="b"/>
              <a:pathLst>
                <a:path w="12521565" h="1365250">
                  <a:moveTo>
                    <a:pt x="11838813" y="0"/>
                  </a:moveTo>
                  <a:lnTo>
                    <a:pt x="682117" y="0"/>
                  </a:lnTo>
                  <a:lnTo>
                    <a:pt x="633476" y="1650"/>
                  </a:lnTo>
                  <a:lnTo>
                    <a:pt x="585724" y="6730"/>
                  </a:lnTo>
                  <a:lnTo>
                    <a:pt x="538861" y="15112"/>
                  </a:lnTo>
                  <a:lnTo>
                    <a:pt x="493268" y="26542"/>
                  </a:lnTo>
                  <a:lnTo>
                    <a:pt x="448944" y="40894"/>
                  </a:lnTo>
                  <a:lnTo>
                    <a:pt x="406019" y="58292"/>
                  </a:lnTo>
                  <a:lnTo>
                    <a:pt x="364617" y="78358"/>
                  </a:lnTo>
                  <a:lnTo>
                    <a:pt x="324738" y="101091"/>
                  </a:lnTo>
                  <a:lnTo>
                    <a:pt x="286638" y="126364"/>
                  </a:lnTo>
                  <a:lnTo>
                    <a:pt x="250444" y="154050"/>
                  </a:lnTo>
                  <a:lnTo>
                    <a:pt x="216154" y="184150"/>
                  </a:lnTo>
                  <a:lnTo>
                    <a:pt x="184023" y="216280"/>
                  </a:lnTo>
                  <a:lnTo>
                    <a:pt x="153924" y="250571"/>
                  </a:lnTo>
                  <a:lnTo>
                    <a:pt x="126237" y="286892"/>
                  </a:lnTo>
                  <a:lnTo>
                    <a:pt x="100964" y="324992"/>
                  </a:lnTo>
                  <a:lnTo>
                    <a:pt x="78231" y="364871"/>
                  </a:lnTo>
                  <a:lnTo>
                    <a:pt x="58165" y="406273"/>
                  </a:lnTo>
                  <a:lnTo>
                    <a:pt x="40893" y="449325"/>
                  </a:lnTo>
                  <a:lnTo>
                    <a:pt x="26543" y="493649"/>
                  </a:lnTo>
                  <a:lnTo>
                    <a:pt x="15112" y="539241"/>
                  </a:lnTo>
                  <a:lnTo>
                    <a:pt x="6731" y="586104"/>
                  </a:lnTo>
                  <a:lnTo>
                    <a:pt x="1650" y="633856"/>
                  </a:lnTo>
                  <a:lnTo>
                    <a:pt x="0" y="682625"/>
                  </a:lnTo>
                  <a:lnTo>
                    <a:pt x="1650" y="731392"/>
                  </a:lnTo>
                  <a:lnTo>
                    <a:pt x="6731" y="779272"/>
                  </a:lnTo>
                  <a:lnTo>
                    <a:pt x="15112" y="826007"/>
                  </a:lnTo>
                  <a:lnTo>
                    <a:pt x="26543" y="871601"/>
                  </a:lnTo>
                  <a:lnTo>
                    <a:pt x="40893" y="916051"/>
                  </a:lnTo>
                  <a:lnTo>
                    <a:pt x="58165" y="958976"/>
                  </a:lnTo>
                  <a:lnTo>
                    <a:pt x="78231" y="1000378"/>
                  </a:lnTo>
                  <a:lnTo>
                    <a:pt x="100964" y="1040256"/>
                  </a:lnTo>
                  <a:lnTo>
                    <a:pt x="126237" y="1078356"/>
                  </a:lnTo>
                  <a:lnTo>
                    <a:pt x="153924" y="1114678"/>
                  </a:lnTo>
                  <a:lnTo>
                    <a:pt x="184023" y="1148969"/>
                  </a:lnTo>
                  <a:lnTo>
                    <a:pt x="216154" y="1181227"/>
                  </a:lnTo>
                  <a:lnTo>
                    <a:pt x="250444" y="1211199"/>
                  </a:lnTo>
                  <a:lnTo>
                    <a:pt x="286638" y="1238884"/>
                  </a:lnTo>
                  <a:lnTo>
                    <a:pt x="324738" y="1264157"/>
                  </a:lnTo>
                  <a:lnTo>
                    <a:pt x="364617" y="1287017"/>
                  </a:lnTo>
                  <a:lnTo>
                    <a:pt x="406019" y="1307083"/>
                  </a:lnTo>
                  <a:lnTo>
                    <a:pt x="448944" y="1324355"/>
                  </a:lnTo>
                  <a:lnTo>
                    <a:pt x="493268" y="1338833"/>
                  </a:lnTo>
                  <a:lnTo>
                    <a:pt x="538861" y="1350263"/>
                  </a:lnTo>
                  <a:lnTo>
                    <a:pt x="585724" y="1358519"/>
                  </a:lnTo>
                  <a:lnTo>
                    <a:pt x="633476" y="1363599"/>
                  </a:lnTo>
                  <a:lnTo>
                    <a:pt x="682117" y="1365250"/>
                  </a:lnTo>
                  <a:lnTo>
                    <a:pt x="11838813" y="1365250"/>
                  </a:lnTo>
                  <a:lnTo>
                    <a:pt x="11887581" y="1363599"/>
                  </a:lnTo>
                  <a:lnTo>
                    <a:pt x="11935333" y="1358519"/>
                  </a:lnTo>
                  <a:lnTo>
                    <a:pt x="11982069" y="1350263"/>
                  </a:lnTo>
                  <a:lnTo>
                    <a:pt x="12027662" y="1338833"/>
                  </a:lnTo>
                  <a:lnTo>
                    <a:pt x="12071985" y="1324355"/>
                  </a:lnTo>
                  <a:lnTo>
                    <a:pt x="12114911" y="1307083"/>
                  </a:lnTo>
                  <a:lnTo>
                    <a:pt x="12156440" y="1287017"/>
                  </a:lnTo>
                  <a:lnTo>
                    <a:pt x="12196191" y="1264157"/>
                  </a:lnTo>
                  <a:lnTo>
                    <a:pt x="12234291" y="1238884"/>
                  </a:lnTo>
                  <a:lnTo>
                    <a:pt x="12270613" y="1211199"/>
                  </a:lnTo>
                  <a:lnTo>
                    <a:pt x="12304903" y="1181227"/>
                  </a:lnTo>
                  <a:lnTo>
                    <a:pt x="12337034" y="1148969"/>
                  </a:lnTo>
                  <a:lnTo>
                    <a:pt x="12367006" y="1114678"/>
                  </a:lnTo>
                  <a:lnTo>
                    <a:pt x="12394692" y="1078356"/>
                  </a:lnTo>
                  <a:lnTo>
                    <a:pt x="12419965" y="1040256"/>
                  </a:lnTo>
                  <a:lnTo>
                    <a:pt x="12442698" y="1000378"/>
                  </a:lnTo>
                  <a:lnTo>
                    <a:pt x="12462764" y="958976"/>
                  </a:lnTo>
                  <a:lnTo>
                    <a:pt x="12480163" y="916051"/>
                  </a:lnTo>
                  <a:lnTo>
                    <a:pt x="12494514" y="871601"/>
                  </a:lnTo>
                  <a:lnTo>
                    <a:pt x="12505944" y="826007"/>
                  </a:lnTo>
                  <a:lnTo>
                    <a:pt x="12514199" y="779272"/>
                  </a:lnTo>
                  <a:lnTo>
                    <a:pt x="12519279" y="731392"/>
                  </a:lnTo>
                  <a:lnTo>
                    <a:pt x="12521057" y="682625"/>
                  </a:lnTo>
                  <a:lnTo>
                    <a:pt x="12519279" y="633476"/>
                  </a:lnTo>
                  <a:lnTo>
                    <a:pt x="12513945" y="584834"/>
                  </a:lnTo>
                  <a:lnTo>
                    <a:pt x="12505309" y="536955"/>
                  </a:lnTo>
                  <a:lnTo>
                    <a:pt x="12493244" y="489965"/>
                  </a:lnTo>
                  <a:lnTo>
                    <a:pt x="12478004" y="443991"/>
                  </a:lnTo>
                  <a:lnTo>
                    <a:pt x="12459462" y="399160"/>
                  </a:lnTo>
                  <a:lnTo>
                    <a:pt x="12437745" y="355853"/>
                  </a:lnTo>
                  <a:lnTo>
                    <a:pt x="12413107" y="314071"/>
                  </a:lnTo>
                  <a:lnTo>
                    <a:pt x="12385294" y="274065"/>
                  </a:lnTo>
                  <a:lnTo>
                    <a:pt x="12354687" y="235965"/>
                  </a:lnTo>
                  <a:lnTo>
                    <a:pt x="12321159" y="199898"/>
                  </a:lnTo>
                  <a:lnTo>
                    <a:pt x="12285218" y="166370"/>
                  </a:lnTo>
                  <a:lnTo>
                    <a:pt x="12247118" y="135762"/>
                  </a:lnTo>
                  <a:lnTo>
                    <a:pt x="12207113" y="108076"/>
                  </a:lnTo>
                  <a:lnTo>
                    <a:pt x="12165457" y="83311"/>
                  </a:lnTo>
                  <a:lnTo>
                    <a:pt x="12122150" y="61595"/>
                  </a:lnTo>
                  <a:lnTo>
                    <a:pt x="12077319" y="43052"/>
                  </a:lnTo>
                  <a:lnTo>
                    <a:pt x="12031472" y="27812"/>
                  </a:lnTo>
                  <a:lnTo>
                    <a:pt x="11984482" y="15748"/>
                  </a:lnTo>
                  <a:lnTo>
                    <a:pt x="11936603" y="6984"/>
                  </a:lnTo>
                  <a:lnTo>
                    <a:pt x="11887962" y="1777"/>
                  </a:lnTo>
                  <a:lnTo>
                    <a:pt x="11838813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67712" y="1240536"/>
              <a:ext cx="12521565" cy="1365250"/>
            </a:xfrm>
            <a:custGeom>
              <a:avLst/>
              <a:gdLst/>
              <a:ahLst/>
              <a:cxnLst/>
              <a:rect l="l" t="t" r="r" b="b"/>
              <a:pathLst>
                <a:path w="12521565" h="1365250">
                  <a:moveTo>
                    <a:pt x="0" y="682625"/>
                  </a:moveTo>
                  <a:lnTo>
                    <a:pt x="1650" y="633856"/>
                  </a:lnTo>
                  <a:lnTo>
                    <a:pt x="6731" y="586104"/>
                  </a:lnTo>
                  <a:lnTo>
                    <a:pt x="15112" y="539241"/>
                  </a:lnTo>
                  <a:lnTo>
                    <a:pt x="26543" y="493649"/>
                  </a:lnTo>
                  <a:lnTo>
                    <a:pt x="40893" y="449325"/>
                  </a:lnTo>
                  <a:lnTo>
                    <a:pt x="58165" y="406273"/>
                  </a:lnTo>
                  <a:lnTo>
                    <a:pt x="78231" y="364871"/>
                  </a:lnTo>
                  <a:lnTo>
                    <a:pt x="100964" y="324992"/>
                  </a:lnTo>
                  <a:lnTo>
                    <a:pt x="126237" y="286892"/>
                  </a:lnTo>
                  <a:lnTo>
                    <a:pt x="153924" y="250571"/>
                  </a:lnTo>
                  <a:lnTo>
                    <a:pt x="184023" y="216280"/>
                  </a:lnTo>
                  <a:lnTo>
                    <a:pt x="216154" y="184150"/>
                  </a:lnTo>
                  <a:lnTo>
                    <a:pt x="250444" y="154050"/>
                  </a:lnTo>
                  <a:lnTo>
                    <a:pt x="286638" y="126364"/>
                  </a:lnTo>
                  <a:lnTo>
                    <a:pt x="324738" y="101091"/>
                  </a:lnTo>
                  <a:lnTo>
                    <a:pt x="364617" y="78358"/>
                  </a:lnTo>
                  <a:lnTo>
                    <a:pt x="406019" y="58292"/>
                  </a:lnTo>
                  <a:lnTo>
                    <a:pt x="448944" y="40894"/>
                  </a:lnTo>
                  <a:lnTo>
                    <a:pt x="493268" y="26542"/>
                  </a:lnTo>
                  <a:lnTo>
                    <a:pt x="538861" y="15112"/>
                  </a:lnTo>
                  <a:lnTo>
                    <a:pt x="585724" y="6730"/>
                  </a:lnTo>
                  <a:lnTo>
                    <a:pt x="633476" y="1650"/>
                  </a:lnTo>
                  <a:lnTo>
                    <a:pt x="682117" y="0"/>
                  </a:lnTo>
                  <a:lnTo>
                    <a:pt x="11838813" y="0"/>
                  </a:lnTo>
                  <a:lnTo>
                    <a:pt x="11887962" y="1777"/>
                  </a:lnTo>
                  <a:lnTo>
                    <a:pt x="11936603" y="6984"/>
                  </a:lnTo>
                  <a:lnTo>
                    <a:pt x="11984482" y="15748"/>
                  </a:lnTo>
                  <a:lnTo>
                    <a:pt x="12031472" y="27812"/>
                  </a:lnTo>
                  <a:lnTo>
                    <a:pt x="12077319" y="43052"/>
                  </a:lnTo>
                  <a:lnTo>
                    <a:pt x="12122150" y="61595"/>
                  </a:lnTo>
                  <a:lnTo>
                    <a:pt x="12165457" y="83311"/>
                  </a:lnTo>
                  <a:lnTo>
                    <a:pt x="12207113" y="108076"/>
                  </a:lnTo>
                  <a:lnTo>
                    <a:pt x="12247118" y="135762"/>
                  </a:lnTo>
                  <a:lnTo>
                    <a:pt x="12285218" y="166370"/>
                  </a:lnTo>
                  <a:lnTo>
                    <a:pt x="12321159" y="199898"/>
                  </a:lnTo>
                  <a:lnTo>
                    <a:pt x="12354687" y="235965"/>
                  </a:lnTo>
                  <a:lnTo>
                    <a:pt x="12385294" y="274065"/>
                  </a:lnTo>
                  <a:lnTo>
                    <a:pt x="12413107" y="314071"/>
                  </a:lnTo>
                  <a:lnTo>
                    <a:pt x="12437745" y="355853"/>
                  </a:lnTo>
                  <a:lnTo>
                    <a:pt x="12459462" y="399160"/>
                  </a:lnTo>
                  <a:lnTo>
                    <a:pt x="12478004" y="443991"/>
                  </a:lnTo>
                  <a:lnTo>
                    <a:pt x="12493244" y="489965"/>
                  </a:lnTo>
                  <a:lnTo>
                    <a:pt x="12505309" y="536955"/>
                  </a:lnTo>
                  <a:lnTo>
                    <a:pt x="12513945" y="584834"/>
                  </a:lnTo>
                  <a:lnTo>
                    <a:pt x="12519279" y="633476"/>
                  </a:lnTo>
                  <a:lnTo>
                    <a:pt x="12521057" y="682625"/>
                  </a:lnTo>
                  <a:lnTo>
                    <a:pt x="12519279" y="731392"/>
                  </a:lnTo>
                  <a:lnTo>
                    <a:pt x="12514199" y="779272"/>
                  </a:lnTo>
                  <a:lnTo>
                    <a:pt x="12505944" y="826007"/>
                  </a:lnTo>
                  <a:lnTo>
                    <a:pt x="12494514" y="871601"/>
                  </a:lnTo>
                  <a:lnTo>
                    <a:pt x="12480163" y="916051"/>
                  </a:lnTo>
                  <a:lnTo>
                    <a:pt x="12462764" y="958976"/>
                  </a:lnTo>
                  <a:lnTo>
                    <a:pt x="12442698" y="1000378"/>
                  </a:lnTo>
                  <a:lnTo>
                    <a:pt x="12419965" y="1040256"/>
                  </a:lnTo>
                  <a:lnTo>
                    <a:pt x="12394692" y="1078356"/>
                  </a:lnTo>
                  <a:lnTo>
                    <a:pt x="12367006" y="1114678"/>
                  </a:lnTo>
                  <a:lnTo>
                    <a:pt x="12337034" y="1148969"/>
                  </a:lnTo>
                  <a:lnTo>
                    <a:pt x="12304903" y="1181227"/>
                  </a:lnTo>
                  <a:lnTo>
                    <a:pt x="12270613" y="1211199"/>
                  </a:lnTo>
                  <a:lnTo>
                    <a:pt x="12234291" y="1238884"/>
                  </a:lnTo>
                  <a:lnTo>
                    <a:pt x="12196191" y="1264157"/>
                  </a:lnTo>
                  <a:lnTo>
                    <a:pt x="12156440" y="1287017"/>
                  </a:lnTo>
                  <a:lnTo>
                    <a:pt x="12114911" y="1307083"/>
                  </a:lnTo>
                  <a:lnTo>
                    <a:pt x="12071985" y="1324355"/>
                  </a:lnTo>
                  <a:lnTo>
                    <a:pt x="12027662" y="1338833"/>
                  </a:lnTo>
                  <a:lnTo>
                    <a:pt x="11982069" y="1350263"/>
                  </a:lnTo>
                  <a:lnTo>
                    <a:pt x="11935333" y="1358519"/>
                  </a:lnTo>
                  <a:lnTo>
                    <a:pt x="11887581" y="1363599"/>
                  </a:lnTo>
                  <a:lnTo>
                    <a:pt x="11838813" y="1365250"/>
                  </a:lnTo>
                  <a:lnTo>
                    <a:pt x="682117" y="1365250"/>
                  </a:lnTo>
                  <a:lnTo>
                    <a:pt x="633476" y="1363599"/>
                  </a:lnTo>
                  <a:lnTo>
                    <a:pt x="585724" y="1358519"/>
                  </a:lnTo>
                  <a:lnTo>
                    <a:pt x="538861" y="1350263"/>
                  </a:lnTo>
                  <a:lnTo>
                    <a:pt x="493268" y="1338833"/>
                  </a:lnTo>
                  <a:lnTo>
                    <a:pt x="448944" y="1324355"/>
                  </a:lnTo>
                  <a:lnTo>
                    <a:pt x="406019" y="1307083"/>
                  </a:lnTo>
                  <a:lnTo>
                    <a:pt x="364617" y="1287017"/>
                  </a:lnTo>
                  <a:lnTo>
                    <a:pt x="324738" y="1264157"/>
                  </a:lnTo>
                  <a:lnTo>
                    <a:pt x="286638" y="1238884"/>
                  </a:lnTo>
                  <a:lnTo>
                    <a:pt x="250444" y="1211199"/>
                  </a:lnTo>
                  <a:lnTo>
                    <a:pt x="216154" y="1181227"/>
                  </a:lnTo>
                  <a:lnTo>
                    <a:pt x="184023" y="1148969"/>
                  </a:lnTo>
                  <a:lnTo>
                    <a:pt x="153924" y="1114678"/>
                  </a:lnTo>
                  <a:lnTo>
                    <a:pt x="126237" y="1078356"/>
                  </a:lnTo>
                  <a:lnTo>
                    <a:pt x="100964" y="1040256"/>
                  </a:lnTo>
                  <a:lnTo>
                    <a:pt x="78231" y="1000378"/>
                  </a:lnTo>
                  <a:lnTo>
                    <a:pt x="58165" y="958976"/>
                  </a:lnTo>
                  <a:lnTo>
                    <a:pt x="40893" y="916051"/>
                  </a:lnTo>
                  <a:lnTo>
                    <a:pt x="26543" y="871601"/>
                  </a:lnTo>
                  <a:lnTo>
                    <a:pt x="15112" y="826007"/>
                  </a:lnTo>
                  <a:lnTo>
                    <a:pt x="6731" y="779272"/>
                  </a:lnTo>
                  <a:lnTo>
                    <a:pt x="1650" y="731392"/>
                  </a:lnTo>
                  <a:lnTo>
                    <a:pt x="0" y="682625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70991" y="1646682"/>
            <a:ext cx="1468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75" dirty="0">
                <a:solidFill>
                  <a:srgbClr val="C00000"/>
                </a:solidFill>
                <a:latin typeface="Tahoma"/>
                <a:cs typeface="Tahoma"/>
              </a:rPr>
              <a:t>МИССИЯ</a:t>
            </a:r>
            <a:endParaRPr sz="240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41185" y="216217"/>
            <a:ext cx="12466955" cy="680085"/>
            <a:chOff x="341185" y="216217"/>
            <a:chExt cx="12466955" cy="680085"/>
          </a:xfrm>
        </p:grpSpPr>
        <p:sp>
          <p:nvSpPr>
            <p:cNvPr id="8" name="object 8"/>
            <p:cNvSpPr/>
            <p:nvPr/>
          </p:nvSpPr>
          <p:spPr>
            <a:xfrm>
              <a:off x="353567" y="228600"/>
              <a:ext cx="12442190" cy="655320"/>
            </a:xfrm>
            <a:custGeom>
              <a:avLst/>
              <a:gdLst/>
              <a:ahLst/>
              <a:cxnLst/>
              <a:rect l="l" t="t" r="r" b="b"/>
              <a:pathLst>
                <a:path w="12442190" h="655319">
                  <a:moveTo>
                    <a:pt x="12113767" y="0"/>
                  </a:moveTo>
                  <a:lnTo>
                    <a:pt x="327888" y="0"/>
                  </a:lnTo>
                  <a:lnTo>
                    <a:pt x="279438" y="3556"/>
                  </a:lnTo>
                  <a:lnTo>
                    <a:pt x="233197" y="13843"/>
                  </a:lnTo>
                  <a:lnTo>
                    <a:pt x="189661" y="30480"/>
                  </a:lnTo>
                  <a:lnTo>
                    <a:pt x="149352" y="52832"/>
                  </a:lnTo>
                  <a:lnTo>
                    <a:pt x="112775" y="80391"/>
                  </a:lnTo>
                  <a:lnTo>
                    <a:pt x="80429" y="112649"/>
                  </a:lnTo>
                  <a:lnTo>
                    <a:pt x="52819" y="149225"/>
                  </a:lnTo>
                  <a:lnTo>
                    <a:pt x="30479" y="189484"/>
                  </a:lnTo>
                  <a:lnTo>
                    <a:pt x="13881" y="232918"/>
                  </a:lnTo>
                  <a:lnTo>
                    <a:pt x="3556" y="279146"/>
                  </a:lnTo>
                  <a:lnTo>
                    <a:pt x="0" y="327533"/>
                  </a:lnTo>
                  <a:lnTo>
                    <a:pt x="3556" y="376047"/>
                  </a:lnTo>
                  <a:lnTo>
                    <a:pt x="13881" y="422148"/>
                  </a:lnTo>
                  <a:lnTo>
                    <a:pt x="30479" y="465709"/>
                  </a:lnTo>
                  <a:lnTo>
                    <a:pt x="52819" y="505968"/>
                  </a:lnTo>
                  <a:lnTo>
                    <a:pt x="80429" y="542544"/>
                  </a:lnTo>
                  <a:lnTo>
                    <a:pt x="112775" y="574801"/>
                  </a:lnTo>
                  <a:lnTo>
                    <a:pt x="149352" y="602361"/>
                  </a:lnTo>
                  <a:lnTo>
                    <a:pt x="189661" y="624713"/>
                  </a:lnTo>
                  <a:lnTo>
                    <a:pt x="233197" y="641350"/>
                  </a:lnTo>
                  <a:lnTo>
                    <a:pt x="279438" y="651637"/>
                  </a:lnTo>
                  <a:lnTo>
                    <a:pt x="327888" y="655193"/>
                  </a:lnTo>
                  <a:lnTo>
                    <a:pt x="12113767" y="655193"/>
                  </a:lnTo>
                  <a:lnTo>
                    <a:pt x="12162155" y="651637"/>
                  </a:lnTo>
                  <a:lnTo>
                    <a:pt x="12208510" y="641350"/>
                  </a:lnTo>
                  <a:lnTo>
                    <a:pt x="12251943" y="624713"/>
                  </a:lnTo>
                  <a:lnTo>
                    <a:pt x="12292330" y="602361"/>
                  </a:lnTo>
                  <a:lnTo>
                    <a:pt x="12328906" y="574801"/>
                  </a:lnTo>
                  <a:lnTo>
                    <a:pt x="12361164" y="542544"/>
                  </a:lnTo>
                  <a:lnTo>
                    <a:pt x="12388850" y="505968"/>
                  </a:lnTo>
                  <a:lnTo>
                    <a:pt x="12411202" y="465709"/>
                  </a:lnTo>
                  <a:lnTo>
                    <a:pt x="12427712" y="422148"/>
                  </a:lnTo>
                  <a:lnTo>
                    <a:pt x="12438126" y="376047"/>
                  </a:lnTo>
                  <a:lnTo>
                    <a:pt x="12441682" y="327533"/>
                  </a:lnTo>
                  <a:lnTo>
                    <a:pt x="12437617" y="275971"/>
                  </a:lnTo>
                  <a:lnTo>
                    <a:pt x="12425553" y="226187"/>
                  </a:lnTo>
                  <a:lnTo>
                    <a:pt x="12405995" y="178943"/>
                  </a:lnTo>
                  <a:lnTo>
                    <a:pt x="12379198" y="135255"/>
                  </a:lnTo>
                  <a:lnTo>
                    <a:pt x="12345670" y="95885"/>
                  </a:lnTo>
                  <a:lnTo>
                    <a:pt x="12306173" y="62357"/>
                  </a:lnTo>
                  <a:lnTo>
                    <a:pt x="12262485" y="35687"/>
                  </a:lnTo>
                  <a:lnTo>
                    <a:pt x="12215241" y="16128"/>
                  </a:lnTo>
                  <a:lnTo>
                    <a:pt x="12165330" y="4064"/>
                  </a:lnTo>
                  <a:lnTo>
                    <a:pt x="12113767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3567" y="228600"/>
              <a:ext cx="12442190" cy="655320"/>
            </a:xfrm>
            <a:custGeom>
              <a:avLst/>
              <a:gdLst/>
              <a:ahLst/>
              <a:cxnLst/>
              <a:rect l="l" t="t" r="r" b="b"/>
              <a:pathLst>
                <a:path w="12442190" h="655319">
                  <a:moveTo>
                    <a:pt x="0" y="327533"/>
                  </a:moveTo>
                  <a:lnTo>
                    <a:pt x="3556" y="279146"/>
                  </a:lnTo>
                  <a:lnTo>
                    <a:pt x="13881" y="232918"/>
                  </a:lnTo>
                  <a:lnTo>
                    <a:pt x="30479" y="189484"/>
                  </a:lnTo>
                  <a:lnTo>
                    <a:pt x="52819" y="149225"/>
                  </a:lnTo>
                  <a:lnTo>
                    <a:pt x="80429" y="112649"/>
                  </a:lnTo>
                  <a:lnTo>
                    <a:pt x="112775" y="80391"/>
                  </a:lnTo>
                  <a:lnTo>
                    <a:pt x="149352" y="52832"/>
                  </a:lnTo>
                  <a:lnTo>
                    <a:pt x="189661" y="30480"/>
                  </a:lnTo>
                  <a:lnTo>
                    <a:pt x="233197" y="13843"/>
                  </a:lnTo>
                  <a:lnTo>
                    <a:pt x="279438" y="3556"/>
                  </a:lnTo>
                  <a:lnTo>
                    <a:pt x="327888" y="0"/>
                  </a:lnTo>
                  <a:lnTo>
                    <a:pt x="12113767" y="0"/>
                  </a:lnTo>
                  <a:lnTo>
                    <a:pt x="12165330" y="4064"/>
                  </a:lnTo>
                  <a:lnTo>
                    <a:pt x="12215241" y="16128"/>
                  </a:lnTo>
                  <a:lnTo>
                    <a:pt x="12262485" y="35687"/>
                  </a:lnTo>
                  <a:lnTo>
                    <a:pt x="12306173" y="62357"/>
                  </a:lnTo>
                  <a:lnTo>
                    <a:pt x="12345670" y="95885"/>
                  </a:lnTo>
                  <a:lnTo>
                    <a:pt x="12379198" y="135255"/>
                  </a:lnTo>
                  <a:lnTo>
                    <a:pt x="12405995" y="178943"/>
                  </a:lnTo>
                  <a:lnTo>
                    <a:pt x="12425553" y="226187"/>
                  </a:lnTo>
                  <a:lnTo>
                    <a:pt x="12437617" y="275971"/>
                  </a:lnTo>
                  <a:lnTo>
                    <a:pt x="12441682" y="327533"/>
                  </a:lnTo>
                  <a:lnTo>
                    <a:pt x="12438126" y="376047"/>
                  </a:lnTo>
                  <a:lnTo>
                    <a:pt x="12427712" y="422148"/>
                  </a:lnTo>
                  <a:lnTo>
                    <a:pt x="12411202" y="465709"/>
                  </a:lnTo>
                  <a:lnTo>
                    <a:pt x="12388850" y="505968"/>
                  </a:lnTo>
                  <a:lnTo>
                    <a:pt x="12361164" y="542544"/>
                  </a:lnTo>
                  <a:lnTo>
                    <a:pt x="12328906" y="574801"/>
                  </a:lnTo>
                  <a:lnTo>
                    <a:pt x="12292330" y="602361"/>
                  </a:lnTo>
                  <a:lnTo>
                    <a:pt x="12251943" y="624713"/>
                  </a:lnTo>
                  <a:lnTo>
                    <a:pt x="12208510" y="641350"/>
                  </a:lnTo>
                  <a:lnTo>
                    <a:pt x="12162155" y="651637"/>
                  </a:lnTo>
                  <a:lnTo>
                    <a:pt x="12113767" y="655193"/>
                  </a:lnTo>
                  <a:lnTo>
                    <a:pt x="327888" y="655193"/>
                  </a:lnTo>
                  <a:lnTo>
                    <a:pt x="279438" y="651637"/>
                  </a:lnTo>
                  <a:lnTo>
                    <a:pt x="233197" y="641350"/>
                  </a:lnTo>
                  <a:lnTo>
                    <a:pt x="189661" y="624713"/>
                  </a:lnTo>
                  <a:lnTo>
                    <a:pt x="149352" y="602361"/>
                  </a:lnTo>
                  <a:lnTo>
                    <a:pt x="112775" y="574801"/>
                  </a:lnTo>
                  <a:lnTo>
                    <a:pt x="80429" y="542544"/>
                  </a:lnTo>
                  <a:lnTo>
                    <a:pt x="52819" y="505968"/>
                  </a:lnTo>
                  <a:lnTo>
                    <a:pt x="30479" y="465709"/>
                  </a:lnTo>
                  <a:lnTo>
                    <a:pt x="13881" y="422148"/>
                  </a:lnTo>
                  <a:lnTo>
                    <a:pt x="3556" y="376047"/>
                  </a:lnTo>
                  <a:lnTo>
                    <a:pt x="0" y="327533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89402" y="390139"/>
            <a:ext cx="1049135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72185">
              <a:lnSpc>
                <a:spcPct val="100000"/>
              </a:lnSpc>
              <a:spcBef>
                <a:spcPts val="100"/>
              </a:spcBef>
            </a:pPr>
            <a:r>
              <a:rPr lang="ru-RU" sz="2400" spc="75" dirty="0">
                <a:solidFill>
                  <a:schemeClr val="bg1"/>
                </a:solidFill>
              </a:rPr>
              <a:t>Деятельность</a:t>
            </a:r>
            <a:r>
              <a:rPr lang="ru-RU" sz="2400" spc="295" dirty="0">
                <a:solidFill>
                  <a:schemeClr val="bg1"/>
                </a:solidFill>
              </a:rPr>
              <a:t> </a:t>
            </a:r>
            <a:r>
              <a:rPr sz="2400" spc="80" dirty="0" err="1">
                <a:solidFill>
                  <a:schemeClr val="bg1"/>
                </a:solidFill>
              </a:rPr>
              <a:t>военно-</a:t>
            </a:r>
            <a:r>
              <a:rPr sz="2400" spc="75" dirty="0" err="1">
                <a:solidFill>
                  <a:schemeClr val="bg1"/>
                </a:solidFill>
              </a:rPr>
              <a:t>патриотического</a:t>
            </a:r>
            <a:r>
              <a:rPr sz="2400" spc="180" dirty="0">
                <a:solidFill>
                  <a:schemeClr val="bg1"/>
                </a:solidFill>
              </a:rPr>
              <a:t> </a:t>
            </a:r>
            <a:r>
              <a:rPr sz="2400" spc="35" dirty="0">
                <a:solidFill>
                  <a:schemeClr val="bg1"/>
                </a:solidFill>
              </a:rPr>
              <a:t>клуба</a:t>
            </a:r>
            <a:endParaRPr sz="2400" dirty="0">
              <a:solidFill>
                <a:schemeClr val="bg1"/>
              </a:solidFill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23672" y="161544"/>
            <a:ext cx="741045" cy="746760"/>
            <a:chOff x="423672" y="161544"/>
            <a:chExt cx="741045" cy="746760"/>
          </a:xfrm>
        </p:grpSpPr>
        <p:sp>
          <p:nvSpPr>
            <p:cNvPr id="12" name="object 12"/>
            <p:cNvSpPr/>
            <p:nvPr/>
          </p:nvSpPr>
          <p:spPr>
            <a:xfrm>
              <a:off x="435864" y="173736"/>
              <a:ext cx="716280" cy="721995"/>
            </a:xfrm>
            <a:custGeom>
              <a:avLst/>
              <a:gdLst/>
              <a:ahLst/>
              <a:cxnLst/>
              <a:rect l="l" t="t" r="r" b="b"/>
              <a:pathLst>
                <a:path w="716280" h="721994">
                  <a:moveTo>
                    <a:pt x="358127" y="0"/>
                  </a:moveTo>
                  <a:lnTo>
                    <a:pt x="309537" y="3301"/>
                  </a:lnTo>
                  <a:lnTo>
                    <a:pt x="262928" y="12953"/>
                  </a:lnTo>
                  <a:lnTo>
                    <a:pt x="218732" y="28321"/>
                  </a:lnTo>
                  <a:lnTo>
                    <a:pt x="177368" y="49275"/>
                  </a:lnTo>
                  <a:lnTo>
                    <a:pt x="139280" y="75183"/>
                  </a:lnTo>
                  <a:lnTo>
                    <a:pt x="104889" y="105663"/>
                  </a:lnTo>
                  <a:lnTo>
                    <a:pt x="74625" y="140334"/>
                  </a:lnTo>
                  <a:lnTo>
                    <a:pt x="48895" y="178815"/>
                  </a:lnTo>
                  <a:lnTo>
                    <a:pt x="28143" y="220472"/>
                  </a:lnTo>
                  <a:lnTo>
                    <a:pt x="12788" y="265049"/>
                  </a:lnTo>
                  <a:lnTo>
                    <a:pt x="3263" y="311911"/>
                  </a:lnTo>
                  <a:lnTo>
                    <a:pt x="0" y="360933"/>
                  </a:lnTo>
                  <a:lnTo>
                    <a:pt x="3263" y="409955"/>
                  </a:lnTo>
                  <a:lnTo>
                    <a:pt x="12788" y="456946"/>
                  </a:lnTo>
                  <a:lnTo>
                    <a:pt x="28143" y="501396"/>
                  </a:lnTo>
                  <a:lnTo>
                    <a:pt x="48895" y="543051"/>
                  </a:lnTo>
                  <a:lnTo>
                    <a:pt x="74625" y="581532"/>
                  </a:lnTo>
                  <a:lnTo>
                    <a:pt x="104889" y="616203"/>
                  </a:lnTo>
                  <a:lnTo>
                    <a:pt x="139280" y="646683"/>
                  </a:lnTo>
                  <a:lnTo>
                    <a:pt x="177368" y="672591"/>
                  </a:lnTo>
                  <a:lnTo>
                    <a:pt x="218732" y="693547"/>
                  </a:lnTo>
                  <a:lnTo>
                    <a:pt x="262928" y="709040"/>
                  </a:lnTo>
                  <a:lnTo>
                    <a:pt x="309537" y="718565"/>
                  </a:lnTo>
                  <a:lnTo>
                    <a:pt x="358127" y="721867"/>
                  </a:lnTo>
                  <a:lnTo>
                    <a:pt x="406730" y="718565"/>
                  </a:lnTo>
                  <a:lnTo>
                    <a:pt x="453339" y="709040"/>
                  </a:lnTo>
                  <a:lnTo>
                    <a:pt x="497535" y="693547"/>
                  </a:lnTo>
                  <a:lnTo>
                    <a:pt x="538886" y="672591"/>
                  </a:lnTo>
                  <a:lnTo>
                    <a:pt x="576973" y="646683"/>
                  </a:lnTo>
                  <a:lnTo>
                    <a:pt x="611365" y="616203"/>
                  </a:lnTo>
                  <a:lnTo>
                    <a:pt x="641642" y="581532"/>
                  </a:lnTo>
                  <a:lnTo>
                    <a:pt x="667359" y="543051"/>
                  </a:lnTo>
                  <a:lnTo>
                    <a:pt x="688111" y="501396"/>
                  </a:lnTo>
                  <a:lnTo>
                    <a:pt x="703465" y="456946"/>
                  </a:lnTo>
                  <a:lnTo>
                    <a:pt x="712990" y="409955"/>
                  </a:lnTo>
                  <a:lnTo>
                    <a:pt x="716254" y="360933"/>
                  </a:lnTo>
                  <a:lnTo>
                    <a:pt x="713155" y="313435"/>
                  </a:lnTo>
                  <a:lnTo>
                    <a:pt x="703986" y="267207"/>
                  </a:lnTo>
                  <a:lnTo>
                    <a:pt x="689000" y="222757"/>
                  </a:lnTo>
                  <a:lnTo>
                    <a:pt x="668413" y="180721"/>
                  </a:lnTo>
                  <a:lnTo>
                    <a:pt x="642454" y="141477"/>
                  </a:lnTo>
                  <a:lnTo>
                    <a:pt x="611365" y="105663"/>
                  </a:lnTo>
                  <a:lnTo>
                    <a:pt x="575881" y="74422"/>
                  </a:lnTo>
                  <a:lnTo>
                    <a:pt x="536968" y="48259"/>
                  </a:lnTo>
                  <a:lnTo>
                    <a:pt x="495185" y="27431"/>
                  </a:lnTo>
                  <a:lnTo>
                    <a:pt x="451078" y="12319"/>
                  </a:lnTo>
                  <a:lnTo>
                    <a:pt x="405206" y="3175"/>
                  </a:lnTo>
                  <a:lnTo>
                    <a:pt x="3581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5864" y="173736"/>
              <a:ext cx="716280" cy="721995"/>
            </a:xfrm>
            <a:custGeom>
              <a:avLst/>
              <a:gdLst/>
              <a:ahLst/>
              <a:cxnLst/>
              <a:rect l="l" t="t" r="r" b="b"/>
              <a:pathLst>
                <a:path w="716280" h="721994">
                  <a:moveTo>
                    <a:pt x="0" y="360933"/>
                  </a:moveTo>
                  <a:lnTo>
                    <a:pt x="3263" y="311911"/>
                  </a:lnTo>
                  <a:lnTo>
                    <a:pt x="12788" y="265049"/>
                  </a:lnTo>
                  <a:lnTo>
                    <a:pt x="28143" y="220472"/>
                  </a:lnTo>
                  <a:lnTo>
                    <a:pt x="48895" y="178815"/>
                  </a:lnTo>
                  <a:lnTo>
                    <a:pt x="74625" y="140334"/>
                  </a:lnTo>
                  <a:lnTo>
                    <a:pt x="104889" y="105663"/>
                  </a:lnTo>
                  <a:lnTo>
                    <a:pt x="139280" y="75183"/>
                  </a:lnTo>
                  <a:lnTo>
                    <a:pt x="177368" y="49275"/>
                  </a:lnTo>
                  <a:lnTo>
                    <a:pt x="218732" y="28321"/>
                  </a:lnTo>
                  <a:lnTo>
                    <a:pt x="262928" y="12953"/>
                  </a:lnTo>
                  <a:lnTo>
                    <a:pt x="309537" y="3301"/>
                  </a:lnTo>
                  <a:lnTo>
                    <a:pt x="358127" y="0"/>
                  </a:lnTo>
                  <a:lnTo>
                    <a:pt x="405206" y="3175"/>
                  </a:lnTo>
                  <a:lnTo>
                    <a:pt x="451078" y="12319"/>
                  </a:lnTo>
                  <a:lnTo>
                    <a:pt x="495185" y="27431"/>
                  </a:lnTo>
                  <a:lnTo>
                    <a:pt x="536968" y="48259"/>
                  </a:lnTo>
                  <a:lnTo>
                    <a:pt x="575881" y="74422"/>
                  </a:lnTo>
                  <a:lnTo>
                    <a:pt x="611365" y="105663"/>
                  </a:lnTo>
                  <a:lnTo>
                    <a:pt x="642454" y="141477"/>
                  </a:lnTo>
                  <a:lnTo>
                    <a:pt x="668413" y="180721"/>
                  </a:lnTo>
                  <a:lnTo>
                    <a:pt x="689000" y="222757"/>
                  </a:lnTo>
                  <a:lnTo>
                    <a:pt x="703986" y="267207"/>
                  </a:lnTo>
                  <a:lnTo>
                    <a:pt x="713155" y="313435"/>
                  </a:lnTo>
                  <a:lnTo>
                    <a:pt x="716254" y="360933"/>
                  </a:lnTo>
                  <a:lnTo>
                    <a:pt x="712990" y="409955"/>
                  </a:lnTo>
                  <a:lnTo>
                    <a:pt x="703465" y="456946"/>
                  </a:lnTo>
                  <a:lnTo>
                    <a:pt x="688111" y="501396"/>
                  </a:lnTo>
                  <a:lnTo>
                    <a:pt x="667359" y="543051"/>
                  </a:lnTo>
                  <a:lnTo>
                    <a:pt x="641642" y="581532"/>
                  </a:lnTo>
                  <a:lnTo>
                    <a:pt x="611365" y="616203"/>
                  </a:lnTo>
                  <a:lnTo>
                    <a:pt x="576973" y="646683"/>
                  </a:lnTo>
                  <a:lnTo>
                    <a:pt x="538886" y="672591"/>
                  </a:lnTo>
                  <a:lnTo>
                    <a:pt x="497535" y="693547"/>
                  </a:lnTo>
                  <a:lnTo>
                    <a:pt x="453339" y="709040"/>
                  </a:lnTo>
                  <a:lnTo>
                    <a:pt x="406730" y="718565"/>
                  </a:lnTo>
                  <a:lnTo>
                    <a:pt x="358127" y="721867"/>
                  </a:lnTo>
                  <a:lnTo>
                    <a:pt x="309537" y="718565"/>
                  </a:lnTo>
                  <a:lnTo>
                    <a:pt x="262928" y="709040"/>
                  </a:lnTo>
                  <a:lnTo>
                    <a:pt x="218732" y="693547"/>
                  </a:lnTo>
                  <a:lnTo>
                    <a:pt x="177368" y="672591"/>
                  </a:lnTo>
                  <a:lnTo>
                    <a:pt x="139280" y="646683"/>
                  </a:lnTo>
                  <a:lnTo>
                    <a:pt x="104889" y="616203"/>
                  </a:lnTo>
                  <a:lnTo>
                    <a:pt x="74625" y="581532"/>
                  </a:lnTo>
                  <a:lnTo>
                    <a:pt x="48895" y="543051"/>
                  </a:lnTo>
                  <a:lnTo>
                    <a:pt x="28143" y="501396"/>
                  </a:lnTo>
                  <a:lnTo>
                    <a:pt x="12788" y="456946"/>
                  </a:lnTo>
                  <a:lnTo>
                    <a:pt x="3263" y="409955"/>
                  </a:lnTo>
                  <a:lnTo>
                    <a:pt x="0" y="360933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" y="252984"/>
              <a:ext cx="643128" cy="603503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388172" y="214019"/>
            <a:ext cx="553749" cy="55424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348354" y="1323848"/>
            <a:ext cx="1050734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7155">
              <a:lnSpc>
                <a:spcPct val="100000"/>
              </a:lnSpc>
              <a:spcBef>
                <a:spcPts val="100"/>
              </a:spcBef>
            </a:pPr>
            <a:r>
              <a:rPr sz="1800" b="1" spc="120" dirty="0">
                <a:solidFill>
                  <a:srgbClr val="FFFFFF"/>
                </a:solidFill>
                <a:latin typeface="Yu Gothic UI"/>
                <a:cs typeface="Yu Gothic UI"/>
              </a:rPr>
              <a:t>Формирование</a:t>
            </a:r>
            <a:r>
              <a:rPr sz="1800" b="1" spc="459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у</a:t>
            </a:r>
            <a:r>
              <a:rPr sz="1800" b="1" spc="31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5" dirty="0">
                <a:solidFill>
                  <a:srgbClr val="FFFFFF"/>
                </a:solidFill>
                <a:latin typeface="Yu Gothic UI"/>
                <a:cs typeface="Yu Gothic UI"/>
              </a:rPr>
              <a:t>обучающихся</a:t>
            </a:r>
            <a:r>
              <a:rPr sz="1800" b="1" spc="38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0" dirty="0">
                <a:solidFill>
                  <a:srgbClr val="FFFFFF"/>
                </a:solidFill>
                <a:latin typeface="Yu Gothic UI"/>
                <a:cs typeface="Yu Gothic UI"/>
              </a:rPr>
              <a:t>высокого</a:t>
            </a:r>
            <a:r>
              <a:rPr sz="1800" b="1" spc="27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20" dirty="0">
                <a:solidFill>
                  <a:srgbClr val="FFFFFF"/>
                </a:solidFill>
                <a:latin typeface="Yu Gothic UI"/>
                <a:cs typeface="Yu Gothic UI"/>
              </a:rPr>
              <a:t>патриотического</a:t>
            </a:r>
            <a:r>
              <a:rPr sz="1800" b="1" spc="204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4" dirty="0">
                <a:solidFill>
                  <a:srgbClr val="FFFFFF"/>
                </a:solidFill>
                <a:latin typeface="Yu Gothic UI"/>
                <a:cs typeface="Yu Gothic UI"/>
              </a:rPr>
              <a:t>сознания,</a:t>
            </a:r>
            <a:r>
              <a:rPr sz="1800" b="1" spc="28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гражданской </a:t>
            </a:r>
            <a:r>
              <a:rPr sz="1800" b="1" spc="114" dirty="0">
                <a:solidFill>
                  <a:srgbClr val="FFFFFF"/>
                </a:solidFill>
                <a:latin typeface="Yu Gothic UI"/>
                <a:cs typeface="Yu Gothic UI"/>
              </a:rPr>
              <a:t>идентичности,</a:t>
            </a:r>
            <a:r>
              <a:rPr sz="1800" b="1" spc="25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5" dirty="0">
                <a:solidFill>
                  <a:srgbClr val="FFFFFF"/>
                </a:solidFill>
                <a:latin typeface="Yu Gothic UI"/>
                <a:cs typeface="Yu Gothic UI"/>
              </a:rPr>
              <a:t>любви</a:t>
            </a:r>
            <a:r>
              <a:rPr sz="1800" b="1" spc="16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к</a:t>
            </a:r>
            <a:r>
              <a:rPr sz="1800" b="1" spc="20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00" dirty="0">
                <a:solidFill>
                  <a:srgbClr val="FFFFFF"/>
                </a:solidFill>
                <a:latin typeface="Yu Gothic UI"/>
                <a:cs typeface="Yu Gothic UI"/>
              </a:rPr>
              <a:t>своей</a:t>
            </a:r>
            <a:r>
              <a:rPr sz="1800" b="1" spc="23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стране,</a:t>
            </a:r>
            <a:r>
              <a:rPr sz="1800" b="1" spc="19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уважения</a:t>
            </a:r>
            <a:r>
              <a:rPr sz="1800" b="1" spc="27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к</a:t>
            </a:r>
            <a:r>
              <a:rPr sz="1800" b="1" spc="17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85" dirty="0">
                <a:solidFill>
                  <a:srgbClr val="FFFFFF"/>
                </a:solidFill>
                <a:latin typeface="Yu Gothic UI"/>
                <a:cs typeface="Yu Gothic UI"/>
              </a:rPr>
              <a:t>ее</a:t>
            </a:r>
            <a:r>
              <a:rPr sz="1800" b="1" spc="21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истории,</a:t>
            </a:r>
            <a:r>
              <a:rPr sz="1800" b="1" spc="14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0" dirty="0">
                <a:solidFill>
                  <a:srgbClr val="FFFFFF"/>
                </a:solidFill>
                <a:latin typeface="Yu Gothic UI"/>
                <a:cs typeface="Yu Gothic UI"/>
              </a:rPr>
              <a:t>культуре</a:t>
            </a:r>
            <a:r>
              <a:rPr sz="1800" b="1" spc="204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и</a:t>
            </a:r>
            <a:r>
              <a:rPr sz="1800" b="1" spc="204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00" dirty="0">
                <a:solidFill>
                  <a:srgbClr val="FFFFFF"/>
                </a:solidFill>
                <a:latin typeface="Yu Gothic UI"/>
                <a:cs typeface="Yu Gothic UI"/>
              </a:rPr>
              <a:t>традициям,</a:t>
            </a:r>
            <a:endParaRPr sz="1800">
              <a:latin typeface="Yu Gothic UI"/>
              <a:cs typeface="Yu Gothic UI"/>
            </a:endParaRPr>
          </a:p>
          <a:p>
            <a:pPr marL="1905" algn="ctr">
              <a:lnSpc>
                <a:spcPct val="100000"/>
              </a:lnSpc>
            </a:pPr>
            <a:r>
              <a:rPr sz="1800" b="1" spc="120" dirty="0">
                <a:solidFill>
                  <a:srgbClr val="FFFFFF"/>
                </a:solidFill>
                <a:latin typeface="Yu Gothic UI"/>
                <a:cs typeface="Yu Gothic UI"/>
              </a:rPr>
              <a:t>возвышенного</a:t>
            </a:r>
            <a:r>
              <a:rPr sz="1800" b="1" spc="14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85" dirty="0">
                <a:solidFill>
                  <a:srgbClr val="FFFFFF"/>
                </a:solidFill>
                <a:latin typeface="Yu Gothic UI"/>
                <a:cs typeface="Yu Gothic UI"/>
              </a:rPr>
              <a:t>чувства</a:t>
            </a:r>
            <a:r>
              <a:rPr sz="1800" b="1" spc="254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верности</a:t>
            </a:r>
            <a:r>
              <a:rPr sz="1800" b="1" spc="31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05" dirty="0">
                <a:solidFill>
                  <a:srgbClr val="FFFFFF"/>
                </a:solidFill>
                <a:latin typeface="Yu Gothic UI"/>
                <a:cs typeface="Yu Gothic UI"/>
              </a:rPr>
              <a:t>своему</a:t>
            </a:r>
            <a:r>
              <a:rPr sz="1800" b="1" spc="19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85" dirty="0">
                <a:solidFill>
                  <a:srgbClr val="FFFFFF"/>
                </a:solidFill>
                <a:latin typeface="Yu Gothic UI"/>
                <a:cs typeface="Yu Gothic UI"/>
              </a:rPr>
              <a:t>Отечеству,</a:t>
            </a:r>
            <a:endParaRPr sz="1800">
              <a:latin typeface="Yu Gothic UI"/>
              <a:cs typeface="Yu Gothic UI"/>
            </a:endParaRPr>
          </a:p>
          <a:p>
            <a:pPr marR="1270" algn="ctr">
              <a:lnSpc>
                <a:spcPct val="100000"/>
              </a:lnSpc>
            </a:pPr>
            <a:r>
              <a:rPr sz="1800" b="1" spc="95" dirty="0">
                <a:solidFill>
                  <a:srgbClr val="FFFFFF"/>
                </a:solidFill>
                <a:latin typeface="Yu Gothic UI"/>
                <a:cs typeface="Yu Gothic UI"/>
              </a:rPr>
              <a:t>готовности</a:t>
            </a:r>
            <a:r>
              <a:rPr sz="1800" b="1" spc="204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к</a:t>
            </a:r>
            <a:r>
              <a:rPr sz="1800" b="1" spc="175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110" dirty="0">
                <a:solidFill>
                  <a:srgbClr val="FFFFFF"/>
                </a:solidFill>
                <a:latin typeface="Yu Gothic UI"/>
                <a:cs typeface="Yu Gothic UI"/>
              </a:rPr>
              <a:t>служению</a:t>
            </a:r>
            <a:r>
              <a:rPr sz="1800" b="1" spc="22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Yu Gothic UI"/>
                <a:cs typeface="Yu Gothic UI"/>
              </a:rPr>
              <a:t>и</a:t>
            </a:r>
            <a:r>
              <a:rPr sz="1800" b="1" spc="18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0" dirty="0">
                <a:solidFill>
                  <a:srgbClr val="FFFFFF"/>
                </a:solidFill>
                <a:latin typeface="Yu Gothic UI"/>
                <a:cs typeface="Yu Gothic UI"/>
              </a:rPr>
              <a:t>его</a:t>
            </a:r>
            <a:r>
              <a:rPr sz="1800" b="1" spc="14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800" b="1" spc="95" dirty="0">
                <a:solidFill>
                  <a:srgbClr val="FFFFFF"/>
                </a:solidFill>
                <a:latin typeface="Yu Gothic UI"/>
                <a:cs typeface="Yu Gothic UI"/>
              </a:rPr>
              <a:t>защите</a:t>
            </a:r>
            <a:endParaRPr sz="1800">
              <a:latin typeface="Yu Gothic UI"/>
              <a:cs typeface="Yu Gothic U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044696" y="6345936"/>
            <a:ext cx="7168515" cy="450850"/>
            <a:chOff x="4044696" y="6345936"/>
            <a:chExt cx="7168515" cy="450850"/>
          </a:xfrm>
        </p:grpSpPr>
        <p:sp>
          <p:nvSpPr>
            <p:cNvPr id="18" name="object 18"/>
            <p:cNvSpPr/>
            <p:nvPr/>
          </p:nvSpPr>
          <p:spPr>
            <a:xfrm>
              <a:off x="4053840" y="6355080"/>
              <a:ext cx="7150734" cy="433070"/>
            </a:xfrm>
            <a:custGeom>
              <a:avLst/>
              <a:gdLst/>
              <a:ahLst/>
              <a:cxnLst/>
              <a:rect l="l" t="t" r="r" b="b"/>
              <a:pathLst>
                <a:path w="7150734" h="433070">
                  <a:moveTo>
                    <a:pt x="7077836" y="0"/>
                  </a:moveTo>
                  <a:lnTo>
                    <a:pt x="72389" y="0"/>
                  </a:lnTo>
                  <a:lnTo>
                    <a:pt x="44196" y="5714"/>
                  </a:lnTo>
                  <a:lnTo>
                    <a:pt x="21209" y="21082"/>
                  </a:lnTo>
                  <a:lnTo>
                    <a:pt x="5714" y="44069"/>
                  </a:lnTo>
                  <a:lnTo>
                    <a:pt x="0" y="72136"/>
                  </a:lnTo>
                  <a:lnTo>
                    <a:pt x="0" y="361188"/>
                  </a:lnTo>
                  <a:lnTo>
                    <a:pt x="5587" y="389000"/>
                  </a:lnTo>
                  <a:lnTo>
                    <a:pt x="20955" y="411607"/>
                  </a:lnTo>
                  <a:lnTo>
                    <a:pt x="43814" y="426974"/>
                  </a:lnTo>
                  <a:lnTo>
                    <a:pt x="71627" y="432562"/>
                  </a:lnTo>
                  <a:lnTo>
                    <a:pt x="7078599" y="432562"/>
                  </a:lnTo>
                  <a:lnTo>
                    <a:pt x="7106538" y="426974"/>
                  </a:lnTo>
                  <a:lnTo>
                    <a:pt x="7129271" y="411607"/>
                  </a:lnTo>
                  <a:lnTo>
                    <a:pt x="7144638" y="389000"/>
                  </a:lnTo>
                  <a:lnTo>
                    <a:pt x="7150227" y="361188"/>
                  </a:lnTo>
                  <a:lnTo>
                    <a:pt x="7150227" y="72136"/>
                  </a:lnTo>
                  <a:lnTo>
                    <a:pt x="7144765" y="44450"/>
                  </a:lnTo>
                  <a:lnTo>
                    <a:pt x="7117969" y="12064"/>
                  </a:lnTo>
                  <a:lnTo>
                    <a:pt x="7077836" y="0"/>
                  </a:lnTo>
                  <a:close/>
                </a:path>
              </a:pathLst>
            </a:custGeom>
            <a:solidFill>
              <a:srgbClr val="006FC0">
                <a:alpha val="2235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053840" y="6355080"/>
              <a:ext cx="7150734" cy="433070"/>
            </a:xfrm>
            <a:custGeom>
              <a:avLst/>
              <a:gdLst/>
              <a:ahLst/>
              <a:cxnLst/>
              <a:rect l="l" t="t" r="r" b="b"/>
              <a:pathLst>
                <a:path w="7150734" h="433070">
                  <a:moveTo>
                    <a:pt x="72389" y="0"/>
                  </a:moveTo>
                  <a:lnTo>
                    <a:pt x="7077836" y="0"/>
                  </a:lnTo>
                  <a:lnTo>
                    <a:pt x="7092061" y="1397"/>
                  </a:lnTo>
                  <a:lnTo>
                    <a:pt x="7129017" y="21082"/>
                  </a:lnTo>
                  <a:lnTo>
                    <a:pt x="7148830" y="57912"/>
                  </a:lnTo>
                  <a:lnTo>
                    <a:pt x="7150227" y="72136"/>
                  </a:lnTo>
                  <a:lnTo>
                    <a:pt x="7150227" y="361188"/>
                  </a:lnTo>
                  <a:lnTo>
                    <a:pt x="7144638" y="389000"/>
                  </a:lnTo>
                  <a:lnTo>
                    <a:pt x="7129271" y="411607"/>
                  </a:lnTo>
                  <a:lnTo>
                    <a:pt x="7106538" y="426974"/>
                  </a:lnTo>
                  <a:lnTo>
                    <a:pt x="7078599" y="432562"/>
                  </a:lnTo>
                  <a:lnTo>
                    <a:pt x="71627" y="432562"/>
                  </a:lnTo>
                  <a:lnTo>
                    <a:pt x="43814" y="426974"/>
                  </a:lnTo>
                  <a:lnTo>
                    <a:pt x="20955" y="411607"/>
                  </a:lnTo>
                  <a:lnTo>
                    <a:pt x="5587" y="389000"/>
                  </a:lnTo>
                  <a:lnTo>
                    <a:pt x="0" y="361188"/>
                  </a:lnTo>
                  <a:lnTo>
                    <a:pt x="0" y="72136"/>
                  </a:lnTo>
                  <a:lnTo>
                    <a:pt x="5714" y="44069"/>
                  </a:lnTo>
                  <a:lnTo>
                    <a:pt x="21209" y="21082"/>
                  </a:lnTo>
                  <a:lnTo>
                    <a:pt x="44196" y="5714"/>
                  </a:lnTo>
                  <a:lnTo>
                    <a:pt x="72389" y="0"/>
                  </a:lnTo>
                  <a:close/>
                </a:path>
              </a:pathLst>
            </a:custGeom>
            <a:ln w="18287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755383" y="6361252"/>
            <a:ext cx="1530985" cy="3479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100" b="1" spc="80" dirty="0">
                <a:solidFill>
                  <a:srgbClr val="0068B7"/>
                </a:solidFill>
                <a:latin typeface="Tahoma"/>
                <a:cs typeface="Tahoma"/>
              </a:rPr>
              <a:t>Результат</a:t>
            </a:r>
            <a:endParaRPr sz="2100">
              <a:latin typeface="Tahoma"/>
              <a:cs typeface="Tahom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044696" y="4191000"/>
            <a:ext cx="7168515" cy="539750"/>
            <a:chOff x="4044696" y="4191000"/>
            <a:chExt cx="7168515" cy="539750"/>
          </a:xfrm>
        </p:grpSpPr>
        <p:sp>
          <p:nvSpPr>
            <p:cNvPr id="22" name="object 22"/>
            <p:cNvSpPr/>
            <p:nvPr/>
          </p:nvSpPr>
          <p:spPr>
            <a:xfrm>
              <a:off x="4053840" y="4200144"/>
              <a:ext cx="7150734" cy="521334"/>
            </a:xfrm>
            <a:custGeom>
              <a:avLst/>
              <a:gdLst/>
              <a:ahLst/>
              <a:cxnLst/>
              <a:rect l="l" t="t" r="r" b="b"/>
              <a:pathLst>
                <a:path w="7150734" h="521335">
                  <a:moveTo>
                    <a:pt x="7063105" y="0"/>
                  </a:moveTo>
                  <a:lnTo>
                    <a:pt x="87122" y="0"/>
                  </a:lnTo>
                  <a:lnTo>
                    <a:pt x="53212" y="6858"/>
                  </a:lnTo>
                  <a:lnTo>
                    <a:pt x="25526" y="25400"/>
                  </a:lnTo>
                  <a:lnTo>
                    <a:pt x="6858" y="53086"/>
                  </a:lnTo>
                  <a:lnTo>
                    <a:pt x="0" y="86868"/>
                  </a:lnTo>
                  <a:lnTo>
                    <a:pt x="0" y="435228"/>
                  </a:lnTo>
                  <a:lnTo>
                    <a:pt x="6731" y="468630"/>
                  </a:lnTo>
                  <a:lnTo>
                    <a:pt x="25273" y="495935"/>
                  </a:lnTo>
                  <a:lnTo>
                    <a:pt x="52705" y="514350"/>
                  </a:lnTo>
                  <a:lnTo>
                    <a:pt x="86233" y="521208"/>
                  </a:lnTo>
                  <a:lnTo>
                    <a:pt x="7063994" y="521208"/>
                  </a:lnTo>
                  <a:lnTo>
                    <a:pt x="7097521" y="514350"/>
                  </a:lnTo>
                  <a:lnTo>
                    <a:pt x="7124954" y="495935"/>
                  </a:lnTo>
                  <a:lnTo>
                    <a:pt x="7143496" y="468630"/>
                  </a:lnTo>
                  <a:lnTo>
                    <a:pt x="7150227" y="435228"/>
                  </a:lnTo>
                  <a:lnTo>
                    <a:pt x="7150227" y="86868"/>
                  </a:lnTo>
                  <a:lnTo>
                    <a:pt x="7143623" y="53594"/>
                  </a:lnTo>
                  <a:lnTo>
                    <a:pt x="7111492" y="14605"/>
                  </a:lnTo>
                  <a:lnTo>
                    <a:pt x="7063105" y="0"/>
                  </a:lnTo>
                  <a:close/>
                </a:path>
              </a:pathLst>
            </a:custGeom>
            <a:solidFill>
              <a:srgbClr val="ED9B9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053840" y="4200144"/>
              <a:ext cx="7150734" cy="521334"/>
            </a:xfrm>
            <a:custGeom>
              <a:avLst/>
              <a:gdLst/>
              <a:ahLst/>
              <a:cxnLst/>
              <a:rect l="l" t="t" r="r" b="b"/>
              <a:pathLst>
                <a:path w="7150734" h="521335">
                  <a:moveTo>
                    <a:pt x="87122" y="0"/>
                  </a:moveTo>
                  <a:lnTo>
                    <a:pt x="7063105" y="0"/>
                  </a:lnTo>
                  <a:lnTo>
                    <a:pt x="7080123" y="1650"/>
                  </a:lnTo>
                  <a:lnTo>
                    <a:pt x="7124700" y="25400"/>
                  </a:lnTo>
                  <a:lnTo>
                    <a:pt x="7148576" y="69850"/>
                  </a:lnTo>
                  <a:lnTo>
                    <a:pt x="7150227" y="86868"/>
                  </a:lnTo>
                  <a:lnTo>
                    <a:pt x="7150227" y="435228"/>
                  </a:lnTo>
                  <a:lnTo>
                    <a:pt x="7143496" y="468630"/>
                  </a:lnTo>
                  <a:lnTo>
                    <a:pt x="7124954" y="495935"/>
                  </a:lnTo>
                  <a:lnTo>
                    <a:pt x="7097521" y="514350"/>
                  </a:lnTo>
                  <a:lnTo>
                    <a:pt x="7063994" y="521208"/>
                  </a:lnTo>
                  <a:lnTo>
                    <a:pt x="86233" y="521208"/>
                  </a:lnTo>
                  <a:lnTo>
                    <a:pt x="52705" y="514350"/>
                  </a:lnTo>
                  <a:lnTo>
                    <a:pt x="25273" y="495935"/>
                  </a:lnTo>
                  <a:lnTo>
                    <a:pt x="6731" y="468630"/>
                  </a:lnTo>
                  <a:lnTo>
                    <a:pt x="0" y="435228"/>
                  </a:lnTo>
                  <a:lnTo>
                    <a:pt x="0" y="86868"/>
                  </a:lnTo>
                  <a:lnTo>
                    <a:pt x="6858" y="53086"/>
                  </a:lnTo>
                  <a:lnTo>
                    <a:pt x="25526" y="25400"/>
                  </a:lnTo>
                  <a:lnTo>
                    <a:pt x="53212" y="6858"/>
                  </a:lnTo>
                  <a:lnTo>
                    <a:pt x="87122" y="0"/>
                  </a:lnTo>
                  <a:close/>
                </a:path>
              </a:pathLst>
            </a:custGeom>
            <a:ln w="18288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557009" y="4260342"/>
            <a:ext cx="1924050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00" b="1" spc="90" dirty="0">
                <a:solidFill>
                  <a:srgbClr val="C00000"/>
                </a:solidFill>
                <a:latin typeface="Tahoma"/>
                <a:cs typeface="Tahoma"/>
              </a:rPr>
              <a:t>Компоненты</a:t>
            </a:r>
            <a:endParaRPr sz="2100">
              <a:latin typeface="Tahoma"/>
              <a:cs typeface="Tahom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190744" y="2929128"/>
            <a:ext cx="4693920" cy="1216025"/>
            <a:chOff x="5190744" y="2929128"/>
            <a:chExt cx="4693920" cy="1216025"/>
          </a:xfrm>
        </p:grpSpPr>
        <p:sp>
          <p:nvSpPr>
            <p:cNvPr id="26" name="object 26"/>
            <p:cNvSpPr/>
            <p:nvPr/>
          </p:nvSpPr>
          <p:spPr>
            <a:xfrm>
              <a:off x="5193792" y="2932176"/>
              <a:ext cx="4685030" cy="1207135"/>
            </a:xfrm>
            <a:custGeom>
              <a:avLst/>
              <a:gdLst/>
              <a:ahLst/>
              <a:cxnLst/>
              <a:rect l="l" t="t" r="r" b="b"/>
              <a:pathLst>
                <a:path w="4685030" h="1207135">
                  <a:moveTo>
                    <a:pt x="4684776" y="0"/>
                  </a:moveTo>
                  <a:lnTo>
                    <a:pt x="0" y="0"/>
                  </a:lnTo>
                  <a:lnTo>
                    <a:pt x="0" y="603376"/>
                  </a:lnTo>
                  <a:lnTo>
                    <a:pt x="2342388" y="1206881"/>
                  </a:lnTo>
                  <a:lnTo>
                    <a:pt x="4684776" y="603376"/>
                  </a:lnTo>
                  <a:lnTo>
                    <a:pt x="4684776" y="0"/>
                  </a:lnTo>
                  <a:close/>
                </a:path>
              </a:pathLst>
            </a:custGeom>
            <a:solidFill>
              <a:srgbClr val="B5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195316" y="2933700"/>
              <a:ext cx="4685030" cy="1207135"/>
            </a:xfrm>
            <a:custGeom>
              <a:avLst/>
              <a:gdLst/>
              <a:ahLst/>
              <a:cxnLst/>
              <a:rect l="l" t="t" r="r" b="b"/>
              <a:pathLst>
                <a:path w="4685030" h="1207135">
                  <a:moveTo>
                    <a:pt x="4684776" y="0"/>
                  </a:moveTo>
                  <a:lnTo>
                    <a:pt x="4684776" y="603376"/>
                  </a:lnTo>
                  <a:lnTo>
                    <a:pt x="2342388" y="1206881"/>
                  </a:lnTo>
                  <a:lnTo>
                    <a:pt x="0" y="603376"/>
                  </a:lnTo>
                  <a:lnTo>
                    <a:pt x="0" y="0"/>
                  </a:lnTo>
                  <a:lnTo>
                    <a:pt x="4684776" y="0"/>
                  </a:lnTo>
                  <a:close/>
                </a:path>
              </a:pathLst>
            </a:custGeom>
            <a:ln w="9143">
              <a:solidFill>
                <a:srgbClr val="B5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6104890" y="3030982"/>
            <a:ext cx="2833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1230">
              <a:lnSpc>
                <a:spcPct val="100000"/>
              </a:lnSpc>
              <a:spcBef>
                <a:spcPts val="100"/>
              </a:spcBef>
            </a:pPr>
            <a:r>
              <a:rPr sz="1800" b="1" spc="40" dirty="0">
                <a:solidFill>
                  <a:srgbClr val="FFFFFF"/>
                </a:solidFill>
                <a:latin typeface="Tahoma"/>
                <a:cs typeface="Tahoma"/>
              </a:rPr>
              <a:t>Военно-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800" b="1" spc="95" dirty="0">
                <a:solidFill>
                  <a:srgbClr val="FFFFFF"/>
                </a:solidFill>
                <a:latin typeface="Tahoma"/>
                <a:cs typeface="Tahoma"/>
              </a:rPr>
              <a:t>патриотический</a:t>
            </a:r>
            <a:r>
              <a:rPr sz="1800" b="1" spc="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spc="60" dirty="0">
                <a:solidFill>
                  <a:srgbClr val="FFFFFF"/>
                </a:solidFill>
                <a:latin typeface="Tahoma"/>
                <a:cs typeface="Tahoma"/>
              </a:rPr>
              <a:t>клуб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38200" y="4855464"/>
            <a:ext cx="3785235" cy="1362710"/>
          </a:xfrm>
          <a:custGeom>
            <a:avLst/>
            <a:gdLst/>
            <a:ahLst/>
            <a:cxnLst/>
            <a:rect l="l" t="t" r="r" b="b"/>
            <a:pathLst>
              <a:path w="3785235" h="1362710">
                <a:moveTo>
                  <a:pt x="3785108" y="0"/>
                </a:moveTo>
                <a:lnTo>
                  <a:pt x="3785108" y="681101"/>
                </a:lnTo>
                <a:lnTo>
                  <a:pt x="1892554" y="1362202"/>
                </a:lnTo>
                <a:lnTo>
                  <a:pt x="0" y="681101"/>
                </a:lnTo>
                <a:lnTo>
                  <a:pt x="0" y="0"/>
                </a:lnTo>
                <a:lnTo>
                  <a:pt x="3785108" y="0"/>
                </a:lnTo>
                <a:close/>
              </a:path>
            </a:pathLst>
          </a:custGeom>
          <a:ln w="18288">
            <a:solidFill>
              <a:srgbClr val="B5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482978" y="5121402"/>
            <a:ext cx="231902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85" dirty="0">
                <a:solidFill>
                  <a:srgbClr val="C00000"/>
                </a:solidFill>
                <a:latin typeface="Tahoma"/>
                <a:cs typeface="Tahoma"/>
              </a:rPr>
              <a:t>Воспитательный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0344911" y="4892040"/>
            <a:ext cx="3785235" cy="1365250"/>
          </a:xfrm>
          <a:custGeom>
            <a:avLst/>
            <a:gdLst/>
            <a:ahLst/>
            <a:cxnLst/>
            <a:rect l="l" t="t" r="r" b="b"/>
            <a:pathLst>
              <a:path w="3785234" h="1365250">
                <a:moveTo>
                  <a:pt x="3785107" y="0"/>
                </a:moveTo>
                <a:lnTo>
                  <a:pt x="3785107" y="682625"/>
                </a:lnTo>
                <a:lnTo>
                  <a:pt x="1892554" y="1365250"/>
                </a:lnTo>
                <a:lnTo>
                  <a:pt x="0" y="682625"/>
                </a:lnTo>
                <a:lnTo>
                  <a:pt x="0" y="0"/>
                </a:lnTo>
                <a:lnTo>
                  <a:pt x="3785107" y="0"/>
                </a:lnTo>
                <a:close/>
              </a:path>
            </a:pathLst>
          </a:custGeom>
          <a:ln w="18288">
            <a:solidFill>
              <a:srgbClr val="B5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76671" y="4855464"/>
            <a:ext cx="4194175" cy="1362710"/>
          </a:xfrm>
          <a:custGeom>
            <a:avLst/>
            <a:gdLst/>
            <a:ahLst/>
            <a:cxnLst/>
            <a:rect l="l" t="t" r="r" b="b"/>
            <a:pathLst>
              <a:path w="4194175" h="1362710">
                <a:moveTo>
                  <a:pt x="4194048" y="0"/>
                </a:moveTo>
                <a:lnTo>
                  <a:pt x="4194048" y="695578"/>
                </a:lnTo>
                <a:lnTo>
                  <a:pt x="2097024" y="1362202"/>
                </a:lnTo>
                <a:lnTo>
                  <a:pt x="0" y="695578"/>
                </a:lnTo>
                <a:lnTo>
                  <a:pt x="0" y="0"/>
                </a:lnTo>
                <a:lnTo>
                  <a:pt x="4194048" y="0"/>
                </a:lnTo>
                <a:close/>
              </a:path>
            </a:pathLst>
          </a:custGeom>
          <a:ln w="18288">
            <a:solidFill>
              <a:srgbClr val="B5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435853" y="5057013"/>
            <a:ext cx="393446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80" dirty="0">
                <a:solidFill>
                  <a:srgbClr val="C00000"/>
                </a:solidFill>
                <a:latin typeface="Tahoma"/>
                <a:cs typeface="Tahoma"/>
              </a:rPr>
              <a:t>Практико-</a:t>
            </a:r>
            <a:r>
              <a:rPr sz="1900" b="1" spc="75" dirty="0">
                <a:solidFill>
                  <a:srgbClr val="C00000"/>
                </a:solidFill>
                <a:latin typeface="Tahoma"/>
                <a:cs typeface="Tahoma"/>
              </a:rPr>
              <a:t>ориентированный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706481" y="5074742"/>
            <a:ext cx="313817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85" dirty="0">
                <a:solidFill>
                  <a:srgbClr val="C00000"/>
                </a:solidFill>
                <a:latin typeface="Tahoma"/>
                <a:cs typeface="Tahoma"/>
              </a:rPr>
              <a:t>Профориентационный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016508" y="6926580"/>
            <a:ext cx="3785235" cy="3200400"/>
          </a:xfrm>
          <a:custGeom>
            <a:avLst/>
            <a:gdLst/>
            <a:ahLst/>
            <a:cxnLst/>
            <a:rect l="l" t="t" r="r" b="b"/>
            <a:pathLst>
              <a:path w="3785235" h="3200400">
                <a:moveTo>
                  <a:pt x="3785107" y="0"/>
                </a:moveTo>
                <a:lnTo>
                  <a:pt x="3785107" y="1600199"/>
                </a:lnTo>
                <a:lnTo>
                  <a:pt x="1892553" y="3200361"/>
                </a:lnTo>
                <a:lnTo>
                  <a:pt x="0" y="1600199"/>
                </a:lnTo>
                <a:lnTo>
                  <a:pt x="0" y="0"/>
                </a:lnTo>
                <a:lnTo>
                  <a:pt x="3785107" y="0"/>
                </a:lnTo>
                <a:close/>
              </a:path>
            </a:pathLst>
          </a:custGeom>
          <a:ln w="9144">
            <a:solidFill>
              <a:srgbClr val="0068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213510" y="7118731"/>
            <a:ext cx="3373120" cy="2099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2585" marR="5080" indent="-350520">
              <a:lnSpc>
                <a:spcPct val="100000"/>
              </a:lnSpc>
              <a:spcBef>
                <a:spcPts val="105"/>
              </a:spcBef>
            </a:pP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формирование</a:t>
            </a:r>
            <a:r>
              <a:rPr sz="1700" b="1" spc="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10" dirty="0">
                <a:solidFill>
                  <a:srgbClr val="0068B7"/>
                </a:solidFill>
                <a:latin typeface="Yu Gothic UI"/>
                <a:cs typeface="Yu Gothic UI"/>
              </a:rPr>
              <a:t>гражданской </a:t>
            </a: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идентичности,</a:t>
            </a:r>
            <a:r>
              <a:rPr sz="1700" b="1" spc="2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85" dirty="0">
                <a:solidFill>
                  <a:srgbClr val="0068B7"/>
                </a:solidFill>
                <a:latin typeface="Yu Gothic UI"/>
                <a:cs typeface="Yu Gothic UI"/>
              </a:rPr>
              <a:t>чувства</a:t>
            </a:r>
            <a:endParaRPr sz="1700">
              <a:latin typeface="Yu Gothic UI"/>
              <a:cs typeface="Yu Gothic UI"/>
            </a:endParaRPr>
          </a:p>
          <a:p>
            <a:pPr marL="57785" marR="50800" indent="146050">
              <a:lnSpc>
                <a:spcPct val="100000"/>
              </a:lnSpc>
            </a:pPr>
            <a:r>
              <a:rPr sz="1700" b="1" spc="125" dirty="0">
                <a:solidFill>
                  <a:srgbClr val="0068B7"/>
                </a:solidFill>
                <a:latin typeface="Yu Gothic UI"/>
                <a:cs typeface="Yu Gothic UI"/>
              </a:rPr>
              <a:t>принадлежности</a:t>
            </a:r>
            <a:r>
              <a:rPr sz="1700" b="1" spc="3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dirty="0">
                <a:solidFill>
                  <a:srgbClr val="0068B7"/>
                </a:solidFill>
                <a:latin typeface="Yu Gothic UI"/>
                <a:cs typeface="Yu Gothic UI"/>
              </a:rPr>
              <a:t>к</a:t>
            </a:r>
            <a:r>
              <a:rPr sz="1700" b="1" spc="32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своей </a:t>
            </a:r>
            <a:r>
              <a:rPr sz="1700" b="1" spc="95" dirty="0">
                <a:solidFill>
                  <a:srgbClr val="0068B7"/>
                </a:solidFill>
                <a:latin typeface="Yu Gothic UI"/>
                <a:cs typeface="Yu Gothic UI"/>
              </a:rPr>
              <a:t>стране,</a:t>
            </a:r>
            <a:r>
              <a:rPr sz="1700" b="1" spc="32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00" dirty="0">
                <a:solidFill>
                  <a:srgbClr val="0068B7"/>
                </a:solidFill>
                <a:latin typeface="Yu Gothic UI"/>
                <a:cs typeface="Yu Gothic UI"/>
              </a:rPr>
              <a:t>истории,</a:t>
            </a:r>
            <a:r>
              <a:rPr sz="1700" b="1" spc="2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00" dirty="0">
                <a:solidFill>
                  <a:srgbClr val="0068B7"/>
                </a:solidFill>
                <a:latin typeface="Yu Gothic UI"/>
                <a:cs typeface="Yu Gothic UI"/>
              </a:rPr>
              <a:t>культуре</a:t>
            </a:r>
            <a:r>
              <a:rPr sz="1700" b="1" spc="21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-50" dirty="0">
                <a:solidFill>
                  <a:srgbClr val="0068B7"/>
                </a:solidFill>
                <a:latin typeface="Yu Gothic UI"/>
                <a:cs typeface="Yu Gothic UI"/>
              </a:rPr>
              <a:t>и </a:t>
            </a: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традициям</a:t>
            </a:r>
            <a:r>
              <a:rPr sz="1700" b="1" spc="30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своего</a:t>
            </a:r>
            <a:r>
              <a:rPr sz="1700" b="1" spc="32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85" dirty="0">
                <a:solidFill>
                  <a:srgbClr val="0068B7"/>
                </a:solidFill>
                <a:latin typeface="Yu Gothic UI"/>
                <a:cs typeface="Yu Gothic UI"/>
              </a:rPr>
              <a:t>народа,</a:t>
            </a:r>
            <a:endParaRPr sz="1700">
              <a:latin typeface="Yu Gothic UI"/>
              <a:cs typeface="Yu Gothic UI"/>
            </a:endParaRPr>
          </a:p>
          <a:p>
            <a:pPr marL="5080" algn="ctr">
              <a:lnSpc>
                <a:spcPct val="100000"/>
              </a:lnSpc>
            </a:pPr>
            <a:r>
              <a:rPr sz="1700" b="1" spc="114" dirty="0">
                <a:solidFill>
                  <a:srgbClr val="0068B7"/>
                </a:solidFill>
                <a:latin typeface="Yu Gothic UI"/>
                <a:cs typeface="Yu Gothic UI"/>
              </a:rPr>
              <a:t>сохранение</a:t>
            </a:r>
            <a:endParaRPr sz="17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sz="1700" b="1" spc="114" dirty="0">
                <a:solidFill>
                  <a:srgbClr val="0068B7"/>
                </a:solidFill>
                <a:latin typeface="Yu Gothic UI"/>
                <a:cs typeface="Yu Gothic UI"/>
              </a:rPr>
              <a:t>преемственности</a:t>
            </a:r>
            <a:endParaRPr sz="1700">
              <a:latin typeface="Yu Gothic UI"/>
              <a:cs typeface="Yu Gothic UI"/>
            </a:endParaRPr>
          </a:p>
          <a:p>
            <a:pPr marL="6350" algn="ctr">
              <a:lnSpc>
                <a:spcPct val="100000"/>
              </a:lnSpc>
            </a:pPr>
            <a:r>
              <a:rPr sz="1700" b="1" spc="110" dirty="0">
                <a:solidFill>
                  <a:srgbClr val="0068B7"/>
                </a:solidFill>
                <a:latin typeface="Yu Gothic UI"/>
                <a:cs typeface="Yu Gothic UI"/>
              </a:rPr>
              <a:t>поколений</a:t>
            </a:r>
            <a:endParaRPr sz="1700">
              <a:latin typeface="Yu Gothic UI"/>
              <a:cs typeface="Yu Gothic U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652515" y="6929628"/>
            <a:ext cx="3785235" cy="3200400"/>
          </a:xfrm>
          <a:custGeom>
            <a:avLst/>
            <a:gdLst/>
            <a:ahLst/>
            <a:cxnLst/>
            <a:rect l="l" t="t" r="r" b="b"/>
            <a:pathLst>
              <a:path w="3785234" h="3200400">
                <a:moveTo>
                  <a:pt x="3785108" y="0"/>
                </a:moveTo>
                <a:lnTo>
                  <a:pt x="3785108" y="1600199"/>
                </a:lnTo>
                <a:lnTo>
                  <a:pt x="1892554" y="3200361"/>
                </a:lnTo>
                <a:lnTo>
                  <a:pt x="0" y="1600199"/>
                </a:lnTo>
                <a:lnTo>
                  <a:pt x="0" y="0"/>
                </a:lnTo>
                <a:lnTo>
                  <a:pt x="3785108" y="0"/>
                </a:lnTo>
                <a:close/>
              </a:path>
            </a:pathLst>
          </a:custGeom>
          <a:ln w="9144">
            <a:solidFill>
              <a:srgbClr val="0068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392156" y="6926580"/>
            <a:ext cx="3785235" cy="3200400"/>
          </a:xfrm>
          <a:custGeom>
            <a:avLst/>
            <a:gdLst/>
            <a:ahLst/>
            <a:cxnLst/>
            <a:rect l="l" t="t" r="r" b="b"/>
            <a:pathLst>
              <a:path w="3785234" h="3200400">
                <a:moveTo>
                  <a:pt x="3785107" y="0"/>
                </a:moveTo>
                <a:lnTo>
                  <a:pt x="3785107" y="1600199"/>
                </a:lnTo>
                <a:lnTo>
                  <a:pt x="1892553" y="3200361"/>
                </a:lnTo>
                <a:lnTo>
                  <a:pt x="0" y="1600199"/>
                </a:lnTo>
                <a:lnTo>
                  <a:pt x="0" y="0"/>
                </a:lnTo>
                <a:lnTo>
                  <a:pt x="3785107" y="0"/>
                </a:lnTo>
                <a:close/>
              </a:path>
            </a:pathLst>
          </a:custGeom>
          <a:ln w="9144">
            <a:solidFill>
              <a:srgbClr val="0068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0578465" y="7523226"/>
            <a:ext cx="3405504" cy="1581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820" marR="197485" indent="91440">
              <a:lnSpc>
                <a:spcPct val="100000"/>
              </a:lnSpc>
              <a:spcBef>
                <a:spcPts val="100"/>
              </a:spcBef>
            </a:pP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предпрофессиональная </a:t>
            </a:r>
            <a:r>
              <a:rPr sz="1700" b="1" spc="95" dirty="0">
                <a:solidFill>
                  <a:srgbClr val="0068B7"/>
                </a:solidFill>
                <a:latin typeface="Yu Gothic UI"/>
                <a:cs typeface="Yu Gothic UI"/>
              </a:rPr>
              <a:t>подготовка</a:t>
            </a:r>
            <a:r>
              <a:rPr sz="1700" b="1" spc="1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70" dirty="0">
                <a:solidFill>
                  <a:srgbClr val="0068B7"/>
                </a:solidFill>
                <a:latin typeface="Yu Gothic UI"/>
                <a:cs typeface="Yu Gothic UI"/>
              </a:rPr>
              <a:t>обучающихся,</a:t>
            </a:r>
            <a:endParaRPr sz="17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sz="1700" b="1" spc="95" dirty="0">
                <a:solidFill>
                  <a:srgbClr val="0068B7"/>
                </a:solidFill>
                <a:latin typeface="Yu Gothic UI"/>
                <a:cs typeface="Yu Gothic UI"/>
              </a:rPr>
              <a:t>знакомство</a:t>
            </a:r>
            <a:r>
              <a:rPr sz="1700" b="1" spc="2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r>
              <a:rPr sz="1700" b="1" spc="1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25" dirty="0">
                <a:solidFill>
                  <a:srgbClr val="0068B7"/>
                </a:solidFill>
                <a:latin typeface="Yu Gothic UI"/>
                <a:cs typeface="Yu Gothic UI"/>
              </a:rPr>
              <a:t>профессиями</a:t>
            </a:r>
            <a:r>
              <a:rPr sz="1700" b="1" spc="21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-50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endParaRPr sz="17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sz="1700" b="1" spc="125" dirty="0">
                <a:solidFill>
                  <a:srgbClr val="0068B7"/>
                </a:solidFill>
                <a:latin typeface="Yu Gothic UI"/>
                <a:cs typeface="Yu Gothic UI"/>
              </a:rPr>
              <a:t>требованиями</a:t>
            </a:r>
            <a:r>
              <a:rPr sz="1700" b="1" spc="2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65" dirty="0">
                <a:solidFill>
                  <a:srgbClr val="0068B7"/>
                </a:solidFill>
                <a:latin typeface="Yu Gothic UI"/>
                <a:cs typeface="Yu Gothic UI"/>
              </a:rPr>
              <a:t>для</a:t>
            </a:r>
            <a:endParaRPr sz="1700">
              <a:latin typeface="Yu Gothic UI"/>
              <a:cs typeface="Yu Gothic UI"/>
            </a:endParaRPr>
          </a:p>
          <a:p>
            <a:pPr marL="308610" marR="301625" algn="ctr">
              <a:lnSpc>
                <a:spcPct val="100000"/>
              </a:lnSpc>
              <a:spcBef>
                <a:spcPts val="5"/>
              </a:spcBef>
            </a:pP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поступления</a:t>
            </a:r>
            <a:r>
              <a:rPr sz="1700" b="1" spc="3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700" b="1" spc="2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05" dirty="0">
                <a:solidFill>
                  <a:srgbClr val="0068B7"/>
                </a:solidFill>
                <a:latin typeface="Yu Gothic UI"/>
                <a:cs typeface="Yu Gothic UI"/>
              </a:rPr>
              <a:t>учебные </a:t>
            </a:r>
            <a:r>
              <a:rPr sz="1700" b="1" spc="120" dirty="0">
                <a:solidFill>
                  <a:srgbClr val="0068B7"/>
                </a:solidFill>
                <a:latin typeface="Yu Gothic UI"/>
                <a:cs typeface="Yu Gothic UI"/>
              </a:rPr>
              <a:t>заведения</a:t>
            </a:r>
            <a:r>
              <a:rPr sz="1700" b="1" spc="1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05" dirty="0">
                <a:solidFill>
                  <a:srgbClr val="0068B7"/>
                </a:solidFill>
                <a:latin typeface="Yu Gothic UI"/>
                <a:cs typeface="Yu Gothic UI"/>
              </a:rPr>
              <a:t>ВС</a:t>
            </a:r>
            <a:r>
              <a:rPr sz="1700" b="1" spc="1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РФ </a:t>
            </a:r>
            <a:endParaRPr sz="1700">
              <a:latin typeface="Yu Gothic UI"/>
              <a:cs typeface="Yu Gothic U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738621" y="7555230"/>
            <a:ext cx="3604895" cy="803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700" b="1" spc="114" dirty="0">
                <a:solidFill>
                  <a:srgbClr val="0068B7"/>
                </a:solidFill>
                <a:latin typeface="Yu Gothic UI"/>
                <a:cs typeface="Yu Gothic UI"/>
              </a:rPr>
              <a:t>освоение</a:t>
            </a:r>
            <a:r>
              <a:rPr sz="1700" b="1" spc="2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14" dirty="0">
                <a:solidFill>
                  <a:srgbClr val="0068B7"/>
                </a:solidFill>
                <a:latin typeface="Yu Gothic UI"/>
                <a:cs typeface="Yu Gothic UI"/>
              </a:rPr>
              <a:t>знаний,</a:t>
            </a:r>
            <a:r>
              <a:rPr sz="1700" b="1" spc="229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85" dirty="0">
                <a:solidFill>
                  <a:srgbClr val="0068B7"/>
                </a:solidFill>
                <a:latin typeface="Yu Gothic UI"/>
                <a:cs typeface="Yu Gothic UI"/>
              </a:rPr>
              <a:t>умений,</a:t>
            </a:r>
            <a:endParaRPr sz="17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навыков</a:t>
            </a:r>
            <a:r>
              <a:rPr sz="1700" b="1" spc="1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700" b="1" spc="110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r>
              <a:rPr sz="1700" b="1" spc="90" dirty="0">
                <a:solidFill>
                  <a:srgbClr val="0068B7"/>
                </a:solidFill>
                <a:latin typeface="Yu Gothic UI"/>
                <a:cs typeface="Yu Gothic UI"/>
              </a:rPr>
              <a:t>прикладных</a:t>
            </a:r>
            <a:endParaRPr sz="17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sz="1700" b="1" spc="110" dirty="0">
                <a:solidFill>
                  <a:srgbClr val="0068B7"/>
                </a:solidFill>
                <a:latin typeface="Yu Gothic UI"/>
                <a:cs typeface="Yu Gothic UI"/>
              </a:rPr>
              <a:t>дисциплинах</a:t>
            </a:r>
            <a:endParaRPr sz="1700">
              <a:latin typeface="Yu Gothic UI"/>
              <a:cs typeface="Yu Gothic UI"/>
            </a:endParaRPr>
          </a:p>
        </p:txBody>
      </p:sp>
      <p:sp>
        <p:nvSpPr>
          <p:cNvPr id="42" name="object 28">
            <a:extLst>
              <a:ext uri="{FF2B5EF4-FFF2-40B4-BE49-F238E27FC236}">
                <a16:creationId xmlns:a16="http://schemas.microsoft.com/office/drawing/2014/main" id="{539C850B-019D-4672-A0B2-44FB983A20D1}"/>
              </a:ext>
            </a:extLst>
          </p:cNvPr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4</a:t>
            </a:fld>
            <a:endParaRPr sz="1200" dirty="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2608" y="295656"/>
            <a:ext cx="12271375" cy="746760"/>
            <a:chOff x="292608" y="295656"/>
            <a:chExt cx="12271375" cy="746760"/>
          </a:xfrm>
        </p:grpSpPr>
        <p:sp>
          <p:nvSpPr>
            <p:cNvPr id="3" name="object 3"/>
            <p:cNvSpPr/>
            <p:nvPr/>
          </p:nvSpPr>
          <p:spPr>
            <a:xfrm>
              <a:off x="304800" y="341376"/>
              <a:ext cx="12247245" cy="655320"/>
            </a:xfrm>
            <a:custGeom>
              <a:avLst/>
              <a:gdLst/>
              <a:ahLst/>
              <a:cxnLst/>
              <a:rect l="l" t="t" r="r" b="b"/>
              <a:pathLst>
                <a:path w="12247245" h="655319">
                  <a:moveTo>
                    <a:pt x="11918950" y="0"/>
                  </a:moveTo>
                  <a:lnTo>
                    <a:pt x="327875" y="0"/>
                  </a:lnTo>
                  <a:lnTo>
                    <a:pt x="279425" y="3556"/>
                  </a:lnTo>
                  <a:lnTo>
                    <a:pt x="233184" y="13843"/>
                  </a:lnTo>
                  <a:lnTo>
                    <a:pt x="189649" y="30480"/>
                  </a:lnTo>
                  <a:lnTo>
                    <a:pt x="149339" y="52832"/>
                  </a:lnTo>
                  <a:lnTo>
                    <a:pt x="112763" y="80391"/>
                  </a:lnTo>
                  <a:lnTo>
                    <a:pt x="80416" y="112649"/>
                  </a:lnTo>
                  <a:lnTo>
                    <a:pt x="52819" y="149225"/>
                  </a:lnTo>
                  <a:lnTo>
                    <a:pt x="30467" y="189484"/>
                  </a:lnTo>
                  <a:lnTo>
                    <a:pt x="13881" y="232918"/>
                  </a:lnTo>
                  <a:lnTo>
                    <a:pt x="3556" y="279146"/>
                  </a:lnTo>
                  <a:lnTo>
                    <a:pt x="0" y="327533"/>
                  </a:lnTo>
                  <a:lnTo>
                    <a:pt x="3556" y="376047"/>
                  </a:lnTo>
                  <a:lnTo>
                    <a:pt x="13881" y="422148"/>
                  </a:lnTo>
                  <a:lnTo>
                    <a:pt x="30467" y="465709"/>
                  </a:lnTo>
                  <a:lnTo>
                    <a:pt x="52819" y="505968"/>
                  </a:lnTo>
                  <a:lnTo>
                    <a:pt x="80416" y="542544"/>
                  </a:lnTo>
                  <a:lnTo>
                    <a:pt x="112763" y="574801"/>
                  </a:lnTo>
                  <a:lnTo>
                    <a:pt x="149339" y="602361"/>
                  </a:lnTo>
                  <a:lnTo>
                    <a:pt x="189649" y="624713"/>
                  </a:lnTo>
                  <a:lnTo>
                    <a:pt x="233184" y="641350"/>
                  </a:lnTo>
                  <a:lnTo>
                    <a:pt x="279425" y="651637"/>
                  </a:lnTo>
                  <a:lnTo>
                    <a:pt x="327875" y="655193"/>
                  </a:lnTo>
                  <a:lnTo>
                    <a:pt x="11918950" y="655193"/>
                  </a:lnTo>
                  <a:lnTo>
                    <a:pt x="11967337" y="651637"/>
                  </a:lnTo>
                  <a:lnTo>
                    <a:pt x="12013565" y="641350"/>
                  </a:lnTo>
                  <a:lnTo>
                    <a:pt x="12057126" y="624713"/>
                  </a:lnTo>
                  <a:lnTo>
                    <a:pt x="12097385" y="602361"/>
                  </a:lnTo>
                  <a:lnTo>
                    <a:pt x="12133961" y="574801"/>
                  </a:lnTo>
                  <a:lnTo>
                    <a:pt x="12166346" y="542544"/>
                  </a:lnTo>
                  <a:lnTo>
                    <a:pt x="12193905" y="505968"/>
                  </a:lnTo>
                  <a:lnTo>
                    <a:pt x="12216257" y="465709"/>
                  </a:lnTo>
                  <a:lnTo>
                    <a:pt x="12232894" y="422148"/>
                  </a:lnTo>
                  <a:lnTo>
                    <a:pt x="12243181" y="376047"/>
                  </a:lnTo>
                  <a:lnTo>
                    <a:pt x="12246737" y="327533"/>
                  </a:lnTo>
                  <a:lnTo>
                    <a:pt x="12242673" y="275971"/>
                  </a:lnTo>
                  <a:lnTo>
                    <a:pt x="12230735" y="226187"/>
                  </a:lnTo>
                  <a:lnTo>
                    <a:pt x="12211177" y="178943"/>
                  </a:lnTo>
                  <a:lnTo>
                    <a:pt x="12184380" y="135255"/>
                  </a:lnTo>
                  <a:lnTo>
                    <a:pt x="12150725" y="95885"/>
                  </a:lnTo>
                  <a:lnTo>
                    <a:pt x="12111355" y="62357"/>
                  </a:lnTo>
                  <a:lnTo>
                    <a:pt x="12067667" y="35687"/>
                  </a:lnTo>
                  <a:lnTo>
                    <a:pt x="12020423" y="16129"/>
                  </a:lnTo>
                  <a:lnTo>
                    <a:pt x="11970512" y="4064"/>
                  </a:lnTo>
                  <a:lnTo>
                    <a:pt x="11918950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04800" y="341376"/>
              <a:ext cx="12247245" cy="655320"/>
            </a:xfrm>
            <a:custGeom>
              <a:avLst/>
              <a:gdLst/>
              <a:ahLst/>
              <a:cxnLst/>
              <a:rect l="l" t="t" r="r" b="b"/>
              <a:pathLst>
                <a:path w="12247245" h="655319">
                  <a:moveTo>
                    <a:pt x="0" y="327533"/>
                  </a:moveTo>
                  <a:lnTo>
                    <a:pt x="3556" y="279146"/>
                  </a:lnTo>
                  <a:lnTo>
                    <a:pt x="13881" y="232918"/>
                  </a:lnTo>
                  <a:lnTo>
                    <a:pt x="30467" y="189484"/>
                  </a:lnTo>
                  <a:lnTo>
                    <a:pt x="52819" y="149225"/>
                  </a:lnTo>
                  <a:lnTo>
                    <a:pt x="80416" y="112649"/>
                  </a:lnTo>
                  <a:lnTo>
                    <a:pt x="112763" y="80391"/>
                  </a:lnTo>
                  <a:lnTo>
                    <a:pt x="149339" y="52832"/>
                  </a:lnTo>
                  <a:lnTo>
                    <a:pt x="189649" y="30480"/>
                  </a:lnTo>
                  <a:lnTo>
                    <a:pt x="233184" y="13843"/>
                  </a:lnTo>
                  <a:lnTo>
                    <a:pt x="279425" y="3556"/>
                  </a:lnTo>
                  <a:lnTo>
                    <a:pt x="327875" y="0"/>
                  </a:lnTo>
                  <a:lnTo>
                    <a:pt x="11918950" y="0"/>
                  </a:lnTo>
                  <a:lnTo>
                    <a:pt x="11970512" y="4064"/>
                  </a:lnTo>
                  <a:lnTo>
                    <a:pt x="12020423" y="16129"/>
                  </a:lnTo>
                  <a:lnTo>
                    <a:pt x="12067667" y="35687"/>
                  </a:lnTo>
                  <a:lnTo>
                    <a:pt x="12111355" y="62357"/>
                  </a:lnTo>
                  <a:lnTo>
                    <a:pt x="12150725" y="95885"/>
                  </a:lnTo>
                  <a:lnTo>
                    <a:pt x="12184380" y="135255"/>
                  </a:lnTo>
                  <a:lnTo>
                    <a:pt x="12211177" y="178943"/>
                  </a:lnTo>
                  <a:lnTo>
                    <a:pt x="12230735" y="226187"/>
                  </a:lnTo>
                  <a:lnTo>
                    <a:pt x="12242673" y="275971"/>
                  </a:lnTo>
                  <a:lnTo>
                    <a:pt x="12246737" y="327533"/>
                  </a:lnTo>
                  <a:lnTo>
                    <a:pt x="12243181" y="376047"/>
                  </a:lnTo>
                  <a:lnTo>
                    <a:pt x="12232894" y="422148"/>
                  </a:lnTo>
                  <a:lnTo>
                    <a:pt x="12216257" y="465709"/>
                  </a:lnTo>
                  <a:lnTo>
                    <a:pt x="12193905" y="505968"/>
                  </a:lnTo>
                  <a:lnTo>
                    <a:pt x="12166346" y="542544"/>
                  </a:lnTo>
                  <a:lnTo>
                    <a:pt x="12133961" y="574801"/>
                  </a:lnTo>
                  <a:lnTo>
                    <a:pt x="12097385" y="602361"/>
                  </a:lnTo>
                  <a:lnTo>
                    <a:pt x="12057126" y="624713"/>
                  </a:lnTo>
                  <a:lnTo>
                    <a:pt x="12013565" y="641350"/>
                  </a:lnTo>
                  <a:lnTo>
                    <a:pt x="11967337" y="651637"/>
                  </a:lnTo>
                  <a:lnTo>
                    <a:pt x="11918950" y="655193"/>
                  </a:lnTo>
                  <a:lnTo>
                    <a:pt x="327875" y="655193"/>
                  </a:lnTo>
                  <a:lnTo>
                    <a:pt x="279425" y="651637"/>
                  </a:lnTo>
                  <a:lnTo>
                    <a:pt x="233184" y="641350"/>
                  </a:lnTo>
                  <a:lnTo>
                    <a:pt x="189649" y="624713"/>
                  </a:lnTo>
                  <a:lnTo>
                    <a:pt x="149339" y="602361"/>
                  </a:lnTo>
                  <a:lnTo>
                    <a:pt x="112763" y="574801"/>
                  </a:lnTo>
                  <a:lnTo>
                    <a:pt x="80416" y="542544"/>
                  </a:lnTo>
                  <a:lnTo>
                    <a:pt x="52819" y="505968"/>
                  </a:lnTo>
                  <a:lnTo>
                    <a:pt x="30467" y="465709"/>
                  </a:lnTo>
                  <a:lnTo>
                    <a:pt x="13881" y="422148"/>
                  </a:lnTo>
                  <a:lnTo>
                    <a:pt x="3556" y="376047"/>
                  </a:lnTo>
                  <a:lnTo>
                    <a:pt x="0" y="327533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8536" y="307848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359587" y="0"/>
                  </a:moveTo>
                  <a:lnTo>
                    <a:pt x="310794" y="3301"/>
                  </a:lnTo>
                  <a:lnTo>
                    <a:pt x="263994" y="12953"/>
                  </a:lnTo>
                  <a:lnTo>
                    <a:pt x="219621" y="28321"/>
                  </a:lnTo>
                  <a:lnTo>
                    <a:pt x="178104" y="49275"/>
                  </a:lnTo>
                  <a:lnTo>
                    <a:pt x="139852" y="75184"/>
                  </a:lnTo>
                  <a:lnTo>
                    <a:pt x="105321" y="105791"/>
                  </a:lnTo>
                  <a:lnTo>
                    <a:pt x="74929" y="140462"/>
                  </a:lnTo>
                  <a:lnTo>
                    <a:pt x="49098" y="178816"/>
                  </a:lnTo>
                  <a:lnTo>
                    <a:pt x="28257" y="220472"/>
                  </a:lnTo>
                  <a:lnTo>
                    <a:pt x="12839" y="265049"/>
                  </a:lnTo>
                  <a:lnTo>
                    <a:pt x="3276" y="312039"/>
                  </a:lnTo>
                  <a:lnTo>
                    <a:pt x="0" y="361061"/>
                  </a:lnTo>
                  <a:lnTo>
                    <a:pt x="3276" y="409955"/>
                  </a:lnTo>
                  <a:lnTo>
                    <a:pt x="12839" y="456946"/>
                  </a:lnTo>
                  <a:lnTo>
                    <a:pt x="28257" y="501523"/>
                  </a:lnTo>
                  <a:lnTo>
                    <a:pt x="49098" y="543178"/>
                  </a:lnTo>
                  <a:lnTo>
                    <a:pt x="74929" y="581660"/>
                  </a:lnTo>
                  <a:lnTo>
                    <a:pt x="105321" y="616330"/>
                  </a:lnTo>
                  <a:lnTo>
                    <a:pt x="139852" y="646811"/>
                  </a:lnTo>
                  <a:lnTo>
                    <a:pt x="178104" y="672719"/>
                  </a:lnTo>
                  <a:lnTo>
                    <a:pt x="219621" y="693674"/>
                  </a:lnTo>
                  <a:lnTo>
                    <a:pt x="263994" y="709168"/>
                  </a:lnTo>
                  <a:lnTo>
                    <a:pt x="310794" y="718693"/>
                  </a:lnTo>
                  <a:lnTo>
                    <a:pt x="359587" y="721995"/>
                  </a:lnTo>
                  <a:lnTo>
                    <a:pt x="408381" y="718693"/>
                  </a:lnTo>
                  <a:lnTo>
                    <a:pt x="455180" y="709168"/>
                  </a:lnTo>
                  <a:lnTo>
                    <a:pt x="499567" y="693674"/>
                  </a:lnTo>
                  <a:lnTo>
                    <a:pt x="541083" y="672719"/>
                  </a:lnTo>
                  <a:lnTo>
                    <a:pt x="579323" y="646811"/>
                  </a:lnTo>
                  <a:lnTo>
                    <a:pt x="613867" y="616330"/>
                  </a:lnTo>
                  <a:lnTo>
                    <a:pt x="644258" y="581660"/>
                  </a:lnTo>
                  <a:lnTo>
                    <a:pt x="670090" y="543178"/>
                  </a:lnTo>
                  <a:lnTo>
                    <a:pt x="690930" y="501523"/>
                  </a:lnTo>
                  <a:lnTo>
                    <a:pt x="706335" y="456946"/>
                  </a:lnTo>
                  <a:lnTo>
                    <a:pt x="715899" y="409955"/>
                  </a:lnTo>
                  <a:lnTo>
                    <a:pt x="719188" y="361061"/>
                  </a:lnTo>
                  <a:lnTo>
                    <a:pt x="716064" y="313563"/>
                  </a:lnTo>
                  <a:lnTo>
                    <a:pt x="706869" y="267335"/>
                  </a:lnTo>
                  <a:lnTo>
                    <a:pt x="691807" y="222885"/>
                  </a:lnTo>
                  <a:lnTo>
                    <a:pt x="671144" y="180721"/>
                  </a:lnTo>
                  <a:lnTo>
                    <a:pt x="645083" y="141477"/>
                  </a:lnTo>
                  <a:lnTo>
                    <a:pt x="613867" y="105791"/>
                  </a:lnTo>
                  <a:lnTo>
                    <a:pt x="578230" y="74422"/>
                  </a:lnTo>
                  <a:lnTo>
                    <a:pt x="539165" y="48260"/>
                  </a:lnTo>
                  <a:lnTo>
                    <a:pt x="497205" y="27432"/>
                  </a:lnTo>
                  <a:lnTo>
                    <a:pt x="452920" y="12319"/>
                  </a:lnTo>
                  <a:lnTo>
                    <a:pt x="406857" y="3175"/>
                  </a:lnTo>
                  <a:lnTo>
                    <a:pt x="359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78536" y="307848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0" y="361061"/>
                  </a:moveTo>
                  <a:lnTo>
                    <a:pt x="3276" y="312039"/>
                  </a:lnTo>
                  <a:lnTo>
                    <a:pt x="12839" y="265049"/>
                  </a:lnTo>
                  <a:lnTo>
                    <a:pt x="28257" y="220472"/>
                  </a:lnTo>
                  <a:lnTo>
                    <a:pt x="49098" y="178816"/>
                  </a:lnTo>
                  <a:lnTo>
                    <a:pt x="74929" y="140462"/>
                  </a:lnTo>
                  <a:lnTo>
                    <a:pt x="105321" y="105791"/>
                  </a:lnTo>
                  <a:lnTo>
                    <a:pt x="139852" y="75184"/>
                  </a:lnTo>
                  <a:lnTo>
                    <a:pt x="178104" y="49275"/>
                  </a:lnTo>
                  <a:lnTo>
                    <a:pt x="219621" y="28321"/>
                  </a:lnTo>
                  <a:lnTo>
                    <a:pt x="263994" y="12953"/>
                  </a:lnTo>
                  <a:lnTo>
                    <a:pt x="310794" y="3301"/>
                  </a:lnTo>
                  <a:lnTo>
                    <a:pt x="359587" y="0"/>
                  </a:lnTo>
                  <a:lnTo>
                    <a:pt x="406857" y="3175"/>
                  </a:lnTo>
                  <a:lnTo>
                    <a:pt x="452920" y="12319"/>
                  </a:lnTo>
                  <a:lnTo>
                    <a:pt x="497205" y="27432"/>
                  </a:lnTo>
                  <a:lnTo>
                    <a:pt x="539165" y="48260"/>
                  </a:lnTo>
                  <a:lnTo>
                    <a:pt x="578230" y="74422"/>
                  </a:lnTo>
                  <a:lnTo>
                    <a:pt x="613867" y="105791"/>
                  </a:lnTo>
                  <a:lnTo>
                    <a:pt x="645083" y="141477"/>
                  </a:lnTo>
                  <a:lnTo>
                    <a:pt x="671144" y="180721"/>
                  </a:lnTo>
                  <a:lnTo>
                    <a:pt x="691807" y="222885"/>
                  </a:lnTo>
                  <a:lnTo>
                    <a:pt x="706869" y="267335"/>
                  </a:lnTo>
                  <a:lnTo>
                    <a:pt x="716064" y="313563"/>
                  </a:lnTo>
                  <a:lnTo>
                    <a:pt x="719188" y="361061"/>
                  </a:lnTo>
                  <a:lnTo>
                    <a:pt x="715899" y="409955"/>
                  </a:lnTo>
                  <a:lnTo>
                    <a:pt x="706335" y="456946"/>
                  </a:lnTo>
                  <a:lnTo>
                    <a:pt x="690930" y="501523"/>
                  </a:lnTo>
                  <a:lnTo>
                    <a:pt x="670090" y="543178"/>
                  </a:lnTo>
                  <a:lnTo>
                    <a:pt x="644258" y="581660"/>
                  </a:lnTo>
                  <a:lnTo>
                    <a:pt x="613867" y="616330"/>
                  </a:lnTo>
                  <a:lnTo>
                    <a:pt x="579323" y="646811"/>
                  </a:lnTo>
                  <a:lnTo>
                    <a:pt x="541083" y="672719"/>
                  </a:lnTo>
                  <a:lnTo>
                    <a:pt x="499567" y="693674"/>
                  </a:lnTo>
                  <a:lnTo>
                    <a:pt x="455180" y="709168"/>
                  </a:lnTo>
                  <a:lnTo>
                    <a:pt x="408381" y="718693"/>
                  </a:lnTo>
                  <a:lnTo>
                    <a:pt x="359587" y="721995"/>
                  </a:lnTo>
                  <a:lnTo>
                    <a:pt x="310794" y="718693"/>
                  </a:lnTo>
                  <a:lnTo>
                    <a:pt x="263994" y="709168"/>
                  </a:lnTo>
                  <a:lnTo>
                    <a:pt x="219621" y="693674"/>
                  </a:lnTo>
                  <a:lnTo>
                    <a:pt x="178104" y="672719"/>
                  </a:lnTo>
                  <a:lnTo>
                    <a:pt x="139852" y="646811"/>
                  </a:lnTo>
                  <a:lnTo>
                    <a:pt x="105321" y="616330"/>
                  </a:lnTo>
                  <a:lnTo>
                    <a:pt x="74929" y="581660"/>
                  </a:lnTo>
                  <a:lnTo>
                    <a:pt x="49098" y="543178"/>
                  </a:lnTo>
                  <a:lnTo>
                    <a:pt x="28257" y="501523"/>
                  </a:lnTo>
                  <a:lnTo>
                    <a:pt x="12839" y="456946"/>
                  </a:lnTo>
                  <a:lnTo>
                    <a:pt x="3276" y="409955"/>
                  </a:lnTo>
                  <a:lnTo>
                    <a:pt x="0" y="361061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024" y="429768"/>
              <a:ext cx="505968" cy="505968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11501" y="463423"/>
            <a:ext cx="917003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spc="90" dirty="0">
                <a:solidFill>
                  <a:schemeClr val="bg1"/>
                </a:solidFill>
              </a:rPr>
              <a:t>Виды</a:t>
            </a:r>
            <a:r>
              <a:rPr sz="2500" spc="204" dirty="0">
                <a:solidFill>
                  <a:schemeClr val="bg1"/>
                </a:solidFill>
              </a:rPr>
              <a:t> </a:t>
            </a:r>
            <a:r>
              <a:rPr sz="2500" spc="95" dirty="0">
                <a:solidFill>
                  <a:schemeClr val="bg1"/>
                </a:solidFill>
              </a:rPr>
              <a:t>деятельности</a:t>
            </a:r>
            <a:r>
              <a:rPr sz="2500" spc="110" dirty="0">
                <a:solidFill>
                  <a:schemeClr val="bg1"/>
                </a:solidFill>
              </a:rPr>
              <a:t> </a:t>
            </a:r>
            <a:r>
              <a:rPr sz="2500" spc="85" dirty="0">
                <a:solidFill>
                  <a:schemeClr val="bg1"/>
                </a:solidFill>
              </a:rPr>
              <a:t>военно-</a:t>
            </a:r>
            <a:r>
              <a:rPr sz="2500" spc="75" dirty="0">
                <a:solidFill>
                  <a:schemeClr val="bg1"/>
                </a:solidFill>
              </a:rPr>
              <a:t>патриотического</a:t>
            </a:r>
            <a:r>
              <a:rPr sz="2500" spc="250" dirty="0">
                <a:solidFill>
                  <a:schemeClr val="bg1"/>
                </a:solidFill>
              </a:rPr>
              <a:t> </a:t>
            </a:r>
            <a:r>
              <a:rPr sz="2500" spc="35" dirty="0"/>
              <a:t>клуба</a:t>
            </a:r>
            <a:endParaRPr sz="2500" dirty="0"/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119411" y="423425"/>
            <a:ext cx="413362" cy="410903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575881" y="1170241"/>
            <a:ext cx="3130550" cy="1369060"/>
            <a:chOff x="575881" y="1170241"/>
            <a:chExt cx="3130550" cy="1369060"/>
          </a:xfrm>
        </p:grpSpPr>
        <p:sp>
          <p:nvSpPr>
            <p:cNvPr id="11" name="object 11"/>
            <p:cNvSpPr/>
            <p:nvPr/>
          </p:nvSpPr>
          <p:spPr>
            <a:xfrm>
              <a:off x="579120" y="1173480"/>
              <a:ext cx="3121025" cy="1359535"/>
            </a:xfrm>
            <a:custGeom>
              <a:avLst/>
              <a:gdLst/>
              <a:ahLst/>
              <a:cxnLst/>
              <a:rect l="l" t="t" r="r" b="b"/>
              <a:pathLst>
                <a:path w="3121025" h="1359535">
                  <a:moveTo>
                    <a:pt x="3120644" y="0"/>
                  </a:moveTo>
                  <a:lnTo>
                    <a:pt x="0" y="0"/>
                  </a:lnTo>
                  <a:lnTo>
                    <a:pt x="0" y="679576"/>
                  </a:lnTo>
                  <a:lnTo>
                    <a:pt x="1560322" y="1359153"/>
                  </a:lnTo>
                  <a:lnTo>
                    <a:pt x="3120644" y="679576"/>
                  </a:lnTo>
                  <a:lnTo>
                    <a:pt x="3120644" y="0"/>
                  </a:lnTo>
                  <a:close/>
                </a:path>
              </a:pathLst>
            </a:custGeom>
            <a:solidFill>
              <a:srgbClr val="B5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80644" y="1175004"/>
              <a:ext cx="3121025" cy="1359535"/>
            </a:xfrm>
            <a:custGeom>
              <a:avLst/>
              <a:gdLst/>
              <a:ahLst/>
              <a:cxnLst/>
              <a:rect l="l" t="t" r="r" b="b"/>
              <a:pathLst>
                <a:path w="3121025" h="1359535">
                  <a:moveTo>
                    <a:pt x="3120644" y="0"/>
                  </a:moveTo>
                  <a:lnTo>
                    <a:pt x="3120644" y="679577"/>
                  </a:lnTo>
                  <a:lnTo>
                    <a:pt x="1560322" y="1359154"/>
                  </a:lnTo>
                  <a:lnTo>
                    <a:pt x="0" y="679577"/>
                  </a:lnTo>
                  <a:lnTo>
                    <a:pt x="0" y="0"/>
                  </a:lnTo>
                  <a:lnTo>
                    <a:pt x="3120644" y="0"/>
                  </a:lnTo>
                  <a:close/>
                </a:path>
              </a:pathLst>
            </a:custGeom>
            <a:ln w="9143">
              <a:solidFill>
                <a:srgbClr val="B5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03833" y="1194562"/>
            <a:ext cx="2476500" cy="894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95" algn="ctr">
              <a:lnSpc>
                <a:spcPct val="100000"/>
              </a:lnSpc>
              <a:spcBef>
                <a:spcPts val="95"/>
              </a:spcBef>
            </a:pPr>
            <a:r>
              <a:rPr sz="1900" b="1" spc="140" dirty="0">
                <a:solidFill>
                  <a:srgbClr val="FFFFFF"/>
                </a:solidFill>
                <a:latin typeface="Yu Gothic UI"/>
                <a:cs typeface="Yu Gothic UI"/>
              </a:rPr>
              <a:t>ГРАЖДАНСКО</a:t>
            </a:r>
            <a:r>
              <a:rPr sz="1900" b="1" spc="45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900" b="1" spc="-50" dirty="0">
                <a:solidFill>
                  <a:srgbClr val="FFFFFF"/>
                </a:solidFill>
                <a:latin typeface="Yu Gothic UI"/>
                <a:cs typeface="Yu Gothic UI"/>
              </a:rPr>
              <a:t>-</a:t>
            </a:r>
            <a:endParaRPr sz="19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sz="1900" b="1" spc="120" dirty="0">
                <a:solidFill>
                  <a:srgbClr val="FFFFFF"/>
                </a:solidFill>
                <a:latin typeface="Yu Gothic UI"/>
                <a:cs typeface="Yu Gothic UI"/>
              </a:rPr>
              <a:t>ПАТРИОТИЧЕСКОЕ</a:t>
            </a:r>
            <a:endParaRPr sz="190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900" b="1" spc="130" dirty="0">
                <a:solidFill>
                  <a:srgbClr val="FFFFFF"/>
                </a:solidFill>
                <a:latin typeface="Yu Gothic UI"/>
                <a:cs typeface="Yu Gothic UI"/>
              </a:rPr>
              <a:t>ВОСПИАТНИЕ</a:t>
            </a:r>
            <a:endParaRPr sz="1900">
              <a:latin typeface="Yu Gothic UI"/>
              <a:cs typeface="Yu Gothic U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45470" y="5090160"/>
            <a:ext cx="824434" cy="1005839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063478" y="4546854"/>
            <a:ext cx="3352800" cy="22834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7500" marR="510540" indent="-304800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изучение</a:t>
            </a:r>
            <a:r>
              <a:rPr sz="1400" b="1" spc="1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истории</a:t>
            </a:r>
            <a:r>
              <a:rPr sz="1400" b="1" spc="10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России,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символики</a:t>
            </a:r>
            <a:r>
              <a:rPr sz="1400" b="1" spc="18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РФ;</a:t>
            </a:r>
            <a:endParaRPr sz="1400">
              <a:latin typeface="Yu Gothic UI"/>
              <a:cs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505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проведение</a:t>
            </a:r>
            <a:r>
              <a:rPr sz="1400" b="1" spc="3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тематических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занятий</a:t>
            </a:r>
            <a:r>
              <a:rPr sz="1400" b="1" spc="35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по</a:t>
            </a:r>
            <a:r>
              <a:rPr sz="1400" b="1" spc="2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ознакомлению</a:t>
            </a:r>
            <a:r>
              <a:rPr sz="1400" b="1" spc="39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endParaRPr sz="1400">
              <a:latin typeface="Yu Gothic UI"/>
              <a:cs typeface="Yu Gothic UI"/>
            </a:endParaRPr>
          </a:p>
          <a:p>
            <a:pPr marL="317500" marR="161925">
              <a:lnSpc>
                <a:spcPct val="100000"/>
              </a:lnSpc>
            </a:pP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культурой</a:t>
            </a:r>
            <a:r>
              <a:rPr sz="1400" b="1" spc="11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народов</a:t>
            </a:r>
            <a:r>
              <a:rPr sz="1400" b="1" spc="1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России,</a:t>
            </a:r>
            <a:r>
              <a:rPr sz="1400" b="1" spc="10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30" dirty="0">
                <a:solidFill>
                  <a:srgbClr val="0068B7"/>
                </a:solidFill>
                <a:latin typeface="Yu Gothic UI"/>
                <a:cs typeface="Yu Gothic UI"/>
              </a:rPr>
              <a:t>их </a:t>
            </a:r>
            <a:r>
              <a:rPr sz="1400" b="1" spc="50" dirty="0">
                <a:solidFill>
                  <a:srgbClr val="0068B7"/>
                </a:solidFill>
                <a:latin typeface="Yu Gothic UI"/>
                <a:cs typeface="Yu Gothic UI"/>
              </a:rPr>
              <a:t>бытом,</a:t>
            </a:r>
            <a:r>
              <a:rPr sz="1400" b="1" spc="1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ценностями,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традициями;</a:t>
            </a:r>
            <a:endParaRPr sz="1400">
              <a:latin typeface="Yu Gothic UI"/>
              <a:cs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изучение</a:t>
            </a:r>
            <a:r>
              <a:rPr sz="1400" b="1" spc="29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воинских</a:t>
            </a:r>
            <a:r>
              <a:rPr sz="1400" b="1" spc="2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  <a:spcBef>
                <a:spcPts val="5"/>
              </a:spcBef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патриотических</a:t>
            </a:r>
            <a:r>
              <a:rPr sz="1400" b="1" spc="2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ритуалов,</a:t>
            </a:r>
            <a:r>
              <a:rPr sz="1400" b="1" spc="2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30" dirty="0">
                <a:solidFill>
                  <a:srgbClr val="0068B7"/>
                </a:solidFill>
                <a:latin typeface="Yu Gothic UI"/>
                <a:cs typeface="Yu Gothic UI"/>
              </a:rPr>
              <a:t>их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значения</a:t>
            </a:r>
            <a:r>
              <a:rPr sz="1400" b="1" spc="1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для</a:t>
            </a:r>
            <a:r>
              <a:rPr sz="1400" b="1" spc="1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воинской </a:t>
            </a:r>
            <a:r>
              <a:rPr sz="1400" b="1" spc="55" dirty="0">
                <a:solidFill>
                  <a:srgbClr val="0068B7"/>
                </a:solidFill>
                <a:latin typeface="Yu Gothic UI"/>
                <a:cs typeface="Yu Gothic UI"/>
              </a:rPr>
              <a:t>службы</a:t>
            </a:r>
            <a:endParaRPr sz="1400">
              <a:latin typeface="Yu Gothic UI"/>
              <a:cs typeface="Yu Gothic U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960" y="4645152"/>
            <a:ext cx="719328" cy="707136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89482" y="4549826"/>
            <a:ext cx="3538854" cy="79375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316865" indent="-304165">
              <a:lnSpc>
                <a:spcPct val="100000"/>
              </a:lnSpc>
              <a:spcBef>
                <a:spcPts val="605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походы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по</a:t>
            </a:r>
            <a:r>
              <a:rPr sz="1400" b="1" spc="12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местам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боевой</a:t>
            </a:r>
            <a:r>
              <a:rPr sz="1400" b="1" spc="15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55" dirty="0">
                <a:solidFill>
                  <a:srgbClr val="0068B7"/>
                </a:solidFill>
                <a:latin typeface="Yu Gothic UI"/>
                <a:cs typeface="Yu Gothic UI"/>
              </a:rPr>
              <a:t>Славы;</a:t>
            </a:r>
            <a:endParaRPr sz="1400" dirty="0">
              <a:latin typeface="Yu Gothic UI"/>
              <a:cs typeface="Yu Gothic UI"/>
            </a:endParaRPr>
          </a:p>
          <a:p>
            <a:pPr marL="316865" marR="5080" indent="-304800">
              <a:lnSpc>
                <a:spcPct val="100000"/>
              </a:lnSpc>
              <a:spcBef>
                <a:spcPts val="505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посещение</a:t>
            </a:r>
            <a:r>
              <a:rPr sz="1400" b="1" spc="22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 err="1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r>
              <a:rPr sz="1400" b="1" spc="80" dirty="0" err="1">
                <a:solidFill>
                  <a:srgbClr val="0068B7"/>
                </a:solidFill>
                <a:latin typeface="Yu Gothic UI"/>
                <a:cs typeface="Yu Gothic UI"/>
              </a:rPr>
              <a:t>исторических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 err="1">
                <a:solidFill>
                  <a:srgbClr val="0068B7"/>
                </a:solidFill>
                <a:latin typeface="Yu Gothic UI"/>
                <a:cs typeface="Yu Gothic UI"/>
              </a:rPr>
              <a:t>музеев</a:t>
            </a:r>
            <a:endParaRPr sz="1400" dirty="0">
              <a:latin typeface="Yu Gothic UI"/>
              <a:cs typeface="Yu Gothic U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2158" y="6288024"/>
            <a:ext cx="546283" cy="1014984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922426" y="5681853"/>
            <a:ext cx="3778250" cy="1990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6230" marR="727710" indent="-303530" algn="just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знакомство</a:t>
            </a:r>
            <a:r>
              <a:rPr sz="1400" b="1" spc="22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r>
              <a:rPr sz="1400" b="1" spc="14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Героями</a:t>
            </a:r>
            <a:r>
              <a:rPr sz="1400" b="1" spc="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ВОВ</a:t>
            </a:r>
            <a:r>
              <a:rPr sz="1400" b="1" spc="2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 </a:t>
            </a:r>
            <a:r>
              <a:rPr lang="ru-RU"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СВО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;</a:t>
            </a:r>
            <a:endParaRPr sz="1400" dirty="0">
              <a:latin typeface="Yu Gothic UI"/>
              <a:cs typeface="Yu Gothic UI"/>
            </a:endParaRPr>
          </a:p>
          <a:p>
            <a:pPr marL="316230" marR="677545" indent="-303530" algn="just">
              <a:lnSpc>
                <a:spcPct val="115100"/>
              </a:lnSpc>
              <a:spcBef>
                <a:spcPts val="35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взаимодействие</a:t>
            </a:r>
            <a:r>
              <a:rPr sz="1400" b="1" spc="29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r>
              <a:rPr sz="1400" b="1" spc="3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советами 	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ветеранов</a:t>
            </a:r>
            <a:r>
              <a:rPr sz="1400" b="1" spc="1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1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общественными 	организациями;</a:t>
            </a:r>
            <a:endParaRPr sz="1400" dirty="0">
              <a:latin typeface="Yu Gothic UI"/>
              <a:cs typeface="Yu Gothic UI"/>
            </a:endParaRPr>
          </a:p>
          <a:p>
            <a:pPr marL="317500" marR="5080" indent="-304800">
              <a:lnSpc>
                <a:spcPct val="114999"/>
              </a:lnSpc>
              <a:spcBef>
                <a:spcPts val="4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подготовка</a:t>
            </a:r>
            <a:r>
              <a:rPr sz="1400" b="1" spc="15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поздравлений</a:t>
            </a:r>
            <a:r>
              <a:rPr sz="1400" b="1" spc="30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31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писем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поддержки,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посылок</a:t>
            </a:r>
            <a:r>
              <a:rPr sz="1400" b="1" spc="4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действующим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военнослужащим</a:t>
            </a:r>
            <a:endParaRPr sz="1400" dirty="0">
              <a:latin typeface="Yu Gothic UI"/>
              <a:cs typeface="Yu Gothic U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91946" y="8019034"/>
            <a:ext cx="3547110" cy="20701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7500" indent="-304800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участие</a:t>
            </a:r>
            <a:r>
              <a:rPr sz="1400" b="1" spc="2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400" b="1" spc="20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социально-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значимых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проектах</a:t>
            </a:r>
            <a:r>
              <a:rPr sz="1400" b="1" spc="5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патриотической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направленности;</a:t>
            </a:r>
            <a:endParaRPr sz="1400">
              <a:latin typeface="Yu Gothic UI"/>
              <a:cs typeface="Yu Gothic UI"/>
            </a:endParaRPr>
          </a:p>
          <a:p>
            <a:pPr marL="317500" marR="468630" indent="-305435">
              <a:lnSpc>
                <a:spcPct val="100000"/>
              </a:lnSpc>
              <a:spcBef>
                <a:spcPts val="509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популяризация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биографий</a:t>
            </a:r>
            <a:r>
              <a:rPr sz="1400" b="1" spc="18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подвигов</a:t>
            </a:r>
            <a:r>
              <a:rPr sz="1400" b="1" spc="1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выпускников</a:t>
            </a:r>
            <a:r>
              <a:rPr sz="1400" b="1" spc="11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40" dirty="0">
                <a:solidFill>
                  <a:srgbClr val="0068B7"/>
                </a:solidFill>
                <a:latin typeface="Yu Gothic UI"/>
                <a:cs typeface="Yu Gothic UI"/>
              </a:rPr>
              <a:t>ОО;</a:t>
            </a:r>
            <a:endParaRPr sz="1400">
              <a:latin typeface="Yu Gothic UI"/>
              <a:cs typeface="Yu Gothic UI"/>
            </a:endParaRPr>
          </a:p>
          <a:p>
            <a:pPr marL="317500" indent="-304800">
              <a:lnSpc>
                <a:spcPct val="100000"/>
              </a:lnSpc>
              <a:spcBef>
                <a:spcPts val="475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популяризация</a:t>
            </a:r>
            <a:r>
              <a:rPr sz="1400" b="1" spc="1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патриотического</a:t>
            </a:r>
            <a:r>
              <a:rPr sz="1400" b="1" spc="2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воспитания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30" dirty="0">
                <a:solidFill>
                  <a:srgbClr val="0068B7"/>
                </a:solidFill>
                <a:latin typeface="Yu Gothic UI"/>
                <a:cs typeface="Yu Gothic UI"/>
              </a:rPr>
              <a:t>на</a:t>
            </a:r>
            <a:endParaRPr sz="1400">
              <a:latin typeface="Yu Gothic UI"/>
              <a:cs typeface="Yu Gothic UI"/>
            </a:endParaRPr>
          </a:p>
          <a:p>
            <a:pPr marL="317500" marR="773430">
              <a:lnSpc>
                <a:spcPct val="100000"/>
              </a:lnSpc>
              <a:spcBef>
                <a:spcPts val="5"/>
              </a:spcBef>
            </a:pP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официальном</a:t>
            </a:r>
            <a:r>
              <a:rPr sz="1400" b="1" spc="3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сайте</a:t>
            </a:r>
            <a:r>
              <a:rPr sz="1400" b="1" spc="35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25" dirty="0">
                <a:solidFill>
                  <a:srgbClr val="0068B7"/>
                </a:solidFill>
                <a:latin typeface="Yu Gothic UI"/>
                <a:cs typeface="Yu Gothic UI"/>
              </a:rPr>
              <a:t>ОО,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социальных</a:t>
            </a:r>
            <a:r>
              <a:rPr sz="1400" b="1" spc="2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сетях,</a:t>
            </a:r>
            <a:r>
              <a:rPr sz="1400" b="1" spc="1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20" dirty="0">
                <a:solidFill>
                  <a:srgbClr val="0068B7"/>
                </a:solidFill>
                <a:latin typeface="Yu Gothic UI"/>
                <a:cs typeface="Yu Gothic UI"/>
              </a:rPr>
              <a:t>СМИ.</a:t>
            </a:r>
            <a:endParaRPr sz="1400">
              <a:latin typeface="Yu Gothic UI"/>
              <a:cs typeface="Yu Gothic UI"/>
            </a:endParaRPr>
          </a:p>
        </p:txBody>
      </p:sp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439" y="8589264"/>
            <a:ext cx="719328" cy="819911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96255" y="5447030"/>
            <a:ext cx="853439" cy="764540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6082665" y="4560570"/>
            <a:ext cx="3339465" cy="24968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7500" marR="436880" indent="-304800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формирование</a:t>
            </a:r>
            <a:r>
              <a:rPr sz="1400" b="1" spc="1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2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развитие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спортивных</a:t>
            </a:r>
            <a:r>
              <a:rPr sz="1400" b="1" spc="18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31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прикладных</a:t>
            </a:r>
            <a:r>
              <a:rPr sz="1400" b="1" spc="1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знаний,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умений</a:t>
            </a:r>
            <a:r>
              <a:rPr sz="1400" b="1" spc="1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  <a:spcBef>
                <a:spcPts val="5"/>
              </a:spcBef>
            </a:pP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навыков;</a:t>
            </a:r>
            <a:endParaRPr sz="1400">
              <a:latin typeface="Yu Gothic UI"/>
              <a:cs typeface="Yu Gothic UI"/>
            </a:endParaRPr>
          </a:p>
          <a:p>
            <a:pPr marL="317500" marR="393065" indent="-304800">
              <a:lnSpc>
                <a:spcPct val="100000"/>
              </a:lnSpc>
              <a:spcBef>
                <a:spcPts val="50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изучение</a:t>
            </a:r>
            <a:r>
              <a:rPr sz="1400" b="1" spc="3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формы</a:t>
            </a:r>
            <a:r>
              <a:rPr sz="1400" b="1" spc="3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одежды,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знаков</a:t>
            </a:r>
            <a:r>
              <a:rPr sz="1400" b="1" spc="32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различия,</a:t>
            </a:r>
            <a:r>
              <a:rPr sz="1400" b="1" spc="28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воинских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званий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(история</a:t>
            </a:r>
            <a:r>
              <a:rPr sz="1400" b="1" spc="1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2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изменения</a:t>
            </a:r>
            <a:r>
              <a:rPr sz="1400" b="1" spc="25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связи</a:t>
            </a:r>
            <a:r>
              <a:rPr sz="1400" b="1" spc="31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r>
              <a:rPr sz="1400" b="1" spc="3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историческими</a:t>
            </a:r>
            <a:endParaRPr sz="140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  <a:spcBef>
                <a:spcPts val="5"/>
              </a:spcBef>
            </a:pPr>
            <a:r>
              <a:rPr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реформами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ВС</a:t>
            </a:r>
            <a:r>
              <a:rPr sz="1400" b="1" spc="1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РФ);</a:t>
            </a:r>
            <a:endParaRPr sz="1400">
              <a:latin typeface="Yu Gothic UI"/>
              <a:cs typeface="Yu Gothic UI"/>
            </a:endParaRPr>
          </a:p>
          <a:p>
            <a:pPr marL="317500" marR="403225" indent="-30480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изучение</a:t>
            </a:r>
            <a:r>
              <a:rPr sz="1400" b="1" spc="1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наград,</a:t>
            </a:r>
            <a:r>
              <a:rPr sz="1400" b="1" spc="1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почетных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званий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5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степеней</a:t>
            </a:r>
            <a:r>
              <a:rPr sz="1400" b="1" spc="2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отличия</a:t>
            </a:r>
            <a:endParaRPr sz="1400">
              <a:latin typeface="Yu Gothic UI"/>
              <a:cs typeface="Yu Gothic U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26152" y="8359267"/>
            <a:ext cx="853439" cy="84099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97440" y="9336023"/>
            <a:ext cx="929640" cy="829056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1116627" y="9051366"/>
            <a:ext cx="3442970" cy="1152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7500" marR="15875" indent="-304800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участие</a:t>
            </a:r>
            <a:r>
              <a:rPr sz="1400" b="1" spc="1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акциях,</a:t>
            </a:r>
            <a:r>
              <a:rPr sz="1400" b="1" spc="12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мероприятиях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r>
              <a:rPr sz="1400" b="1" spc="80" dirty="0">
                <a:solidFill>
                  <a:srgbClr val="0068B7"/>
                </a:solidFill>
                <a:latin typeface="Yu Gothic UI"/>
                <a:cs typeface="Yu Gothic UI"/>
              </a:rPr>
              <a:t>патриотической</a:t>
            </a:r>
            <a:endParaRPr sz="1400" dirty="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направленности;</a:t>
            </a:r>
            <a:endParaRPr sz="1400" dirty="0">
              <a:latin typeface="Yu Gothic UI"/>
              <a:cs typeface="Yu Gothic UI"/>
            </a:endParaRPr>
          </a:p>
          <a:p>
            <a:pPr marL="317500" marR="5080" indent="-304800">
              <a:lnSpc>
                <a:spcPct val="100000"/>
              </a:lnSpc>
              <a:spcBef>
                <a:spcPts val="505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вовлечение</a:t>
            </a:r>
            <a:r>
              <a:rPr sz="1400" b="1" spc="10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детей</a:t>
            </a:r>
            <a:r>
              <a:rPr sz="1400" b="1" spc="1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4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молодежи</a:t>
            </a:r>
            <a:r>
              <a:rPr sz="1400" b="1" spc="2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в </a:t>
            </a:r>
            <a:r>
              <a:rPr sz="1400" b="1" spc="75" dirty="0" err="1">
                <a:solidFill>
                  <a:srgbClr val="0068B7"/>
                </a:solidFill>
                <a:latin typeface="Yu Gothic UI"/>
                <a:cs typeface="Yu Gothic UI"/>
              </a:rPr>
              <a:t>волонтерскую</a:t>
            </a:r>
            <a:r>
              <a:rPr sz="1400" b="1" spc="33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 err="1">
                <a:solidFill>
                  <a:srgbClr val="0068B7"/>
                </a:solidFill>
                <a:latin typeface="Yu Gothic UI"/>
                <a:cs typeface="Yu Gothic UI"/>
              </a:rPr>
              <a:t>деятельность</a:t>
            </a:r>
            <a:endParaRPr sz="1400" dirty="0">
              <a:latin typeface="Yu Gothic UI"/>
              <a:cs typeface="Yu Gothic U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116627" y="7436384"/>
            <a:ext cx="3524250" cy="1152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6865" indent="-304165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участие</a:t>
            </a:r>
            <a:r>
              <a:rPr sz="1400" b="1" spc="2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в</a:t>
            </a:r>
            <a:r>
              <a:rPr sz="1400" b="1" spc="20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краеведческой</a:t>
            </a:r>
            <a:r>
              <a:rPr sz="1400" b="1" spc="254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endParaRPr sz="1400" dirty="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поисково-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исследовательской</a:t>
            </a:r>
            <a:endParaRPr sz="1400" dirty="0">
              <a:latin typeface="Yu Gothic UI"/>
              <a:cs typeface="Yu Gothic UI"/>
            </a:endParaRPr>
          </a:p>
          <a:p>
            <a:pPr marL="317500">
              <a:lnSpc>
                <a:spcPct val="100000"/>
              </a:lnSpc>
            </a:pP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деятельности;</a:t>
            </a:r>
            <a:endParaRPr sz="1400" dirty="0">
              <a:latin typeface="Yu Gothic UI"/>
              <a:cs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509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приобщение</a:t>
            </a:r>
            <a:r>
              <a:rPr sz="1400" b="1" spc="36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к</a:t>
            </a:r>
            <a:r>
              <a:rPr sz="1400" b="1" spc="2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прикладным</a:t>
            </a:r>
            <a:endParaRPr sz="1400" dirty="0">
              <a:latin typeface="Yu Gothic UI"/>
              <a:cs typeface="Yu Gothic UI"/>
            </a:endParaRPr>
          </a:p>
          <a:p>
            <a:pPr marL="317500" marR="5080">
              <a:lnSpc>
                <a:spcPct val="100000"/>
              </a:lnSpc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туристским</a:t>
            </a:r>
            <a:r>
              <a:rPr sz="1400" b="1" spc="2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 err="1">
                <a:solidFill>
                  <a:srgbClr val="0068B7"/>
                </a:solidFill>
                <a:latin typeface="Yu Gothic UI"/>
                <a:cs typeface="Yu Gothic UI"/>
              </a:rPr>
              <a:t>трудовым</a:t>
            </a:r>
            <a:r>
              <a:rPr sz="1400" b="1" spc="20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 err="1">
                <a:solidFill>
                  <a:srgbClr val="0068B7"/>
                </a:solidFill>
                <a:latin typeface="Yu Gothic UI"/>
                <a:cs typeface="Yu Gothic UI"/>
              </a:rPr>
              <a:t>навыкам</a:t>
            </a:r>
            <a:endParaRPr sz="1400" dirty="0">
              <a:latin typeface="Yu Gothic UI"/>
              <a:cs typeface="Yu Gothic UI"/>
            </a:endParaRPr>
          </a:p>
        </p:txBody>
      </p:sp>
      <p:pic>
        <p:nvPicPr>
          <p:cNvPr id="28" name="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872471" y="7376160"/>
            <a:ext cx="1014983" cy="908303"/>
          </a:xfrm>
          <a:prstGeom prst="rect">
            <a:avLst/>
          </a:prstGeom>
        </p:spPr>
      </p:pic>
      <p:grpSp>
        <p:nvGrpSpPr>
          <p:cNvPr id="29" name="object 29"/>
          <p:cNvGrpSpPr/>
          <p:nvPr/>
        </p:nvGrpSpPr>
        <p:grpSpPr>
          <a:xfrm>
            <a:off x="5967793" y="1158049"/>
            <a:ext cx="3176270" cy="1332230"/>
            <a:chOff x="5967793" y="1158049"/>
            <a:chExt cx="3176270" cy="1332230"/>
          </a:xfrm>
        </p:grpSpPr>
        <p:sp>
          <p:nvSpPr>
            <p:cNvPr id="30" name="object 30"/>
            <p:cNvSpPr/>
            <p:nvPr/>
          </p:nvSpPr>
          <p:spPr>
            <a:xfrm>
              <a:off x="5971031" y="1161288"/>
              <a:ext cx="3166745" cy="1322705"/>
            </a:xfrm>
            <a:custGeom>
              <a:avLst/>
              <a:gdLst/>
              <a:ahLst/>
              <a:cxnLst/>
              <a:rect l="l" t="t" r="r" b="b"/>
              <a:pathLst>
                <a:path w="3166745" h="1322705">
                  <a:moveTo>
                    <a:pt x="3166364" y="0"/>
                  </a:moveTo>
                  <a:lnTo>
                    <a:pt x="0" y="0"/>
                  </a:lnTo>
                  <a:lnTo>
                    <a:pt x="0" y="661161"/>
                  </a:lnTo>
                  <a:lnTo>
                    <a:pt x="1583182" y="1322324"/>
                  </a:lnTo>
                  <a:lnTo>
                    <a:pt x="3166364" y="661161"/>
                  </a:lnTo>
                  <a:lnTo>
                    <a:pt x="3166364" y="0"/>
                  </a:lnTo>
                  <a:close/>
                </a:path>
              </a:pathLst>
            </a:custGeom>
            <a:solidFill>
              <a:srgbClr val="B5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972555" y="1162812"/>
              <a:ext cx="3166745" cy="1322705"/>
            </a:xfrm>
            <a:custGeom>
              <a:avLst/>
              <a:gdLst/>
              <a:ahLst/>
              <a:cxnLst/>
              <a:rect l="l" t="t" r="r" b="b"/>
              <a:pathLst>
                <a:path w="3166745" h="1322705">
                  <a:moveTo>
                    <a:pt x="3166364" y="0"/>
                  </a:moveTo>
                  <a:lnTo>
                    <a:pt x="3166364" y="661161"/>
                  </a:lnTo>
                  <a:lnTo>
                    <a:pt x="1583182" y="1322324"/>
                  </a:lnTo>
                  <a:lnTo>
                    <a:pt x="0" y="661161"/>
                  </a:lnTo>
                  <a:lnTo>
                    <a:pt x="0" y="0"/>
                  </a:lnTo>
                  <a:lnTo>
                    <a:pt x="3166364" y="0"/>
                  </a:lnTo>
                  <a:close/>
                </a:path>
              </a:pathLst>
            </a:custGeom>
            <a:ln w="9144">
              <a:solidFill>
                <a:srgbClr val="B5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11076241" y="1158049"/>
            <a:ext cx="3252470" cy="1332230"/>
            <a:chOff x="11076241" y="1158049"/>
            <a:chExt cx="3252470" cy="1332230"/>
          </a:xfrm>
        </p:grpSpPr>
        <p:sp>
          <p:nvSpPr>
            <p:cNvPr id="33" name="object 33"/>
            <p:cNvSpPr/>
            <p:nvPr/>
          </p:nvSpPr>
          <p:spPr>
            <a:xfrm>
              <a:off x="11079480" y="1161288"/>
              <a:ext cx="3242945" cy="1322705"/>
            </a:xfrm>
            <a:custGeom>
              <a:avLst/>
              <a:gdLst/>
              <a:ahLst/>
              <a:cxnLst/>
              <a:rect l="l" t="t" r="r" b="b"/>
              <a:pathLst>
                <a:path w="3242944" h="1322705">
                  <a:moveTo>
                    <a:pt x="3242691" y="0"/>
                  </a:moveTo>
                  <a:lnTo>
                    <a:pt x="0" y="0"/>
                  </a:lnTo>
                  <a:lnTo>
                    <a:pt x="0" y="661161"/>
                  </a:lnTo>
                  <a:lnTo>
                    <a:pt x="1621409" y="1322324"/>
                  </a:lnTo>
                  <a:lnTo>
                    <a:pt x="3242691" y="661161"/>
                  </a:lnTo>
                  <a:lnTo>
                    <a:pt x="3242691" y="0"/>
                  </a:lnTo>
                  <a:close/>
                </a:path>
              </a:pathLst>
            </a:custGeom>
            <a:solidFill>
              <a:srgbClr val="B5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1081004" y="1162812"/>
              <a:ext cx="3242945" cy="1322705"/>
            </a:xfrm>
            <a:custGeom>
              <a:avLst/>
              <a:gdLst/>
              <a:ahLst/>
              <a:cxnLst/>
              <a:rect l="l" t="t" r="r" b="b"/>
              <a:pathLst>
                <a:path w="3242944" h="1322705">
                  <a:moveTo>
                    <a:pt x="3242690" y="0"/>
                  </a:moveTo>
                  <a:lnTo>
                    <a:pt x="3242690" y="661161"/>
                  </a:lnTo>
                  <a:lnTo>
                    <a:pt x="1621409" y="1322324"/>
                  </a:lnTo>
                  <a:lnTo>
                    <a:pt x="0" y="661161"/>
                  </a:lnTo>
                  <a:lnTo>
                    <a:pt x="0" y="0"/>
                  </a:lnTo>
                  <a:lnTo>
                    <a:pt x="3242690" y="0"/>
                  </a:lnTo>
                  <a:close/>
                </a:path>
              </a:pathLst>
            </a:custGeom>
            <a:ln w="9144">
              <a:solidFill>
                <a:srgbClr val="B5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6577710" y="1142238"/>
            <a:ext cx="1832610" cy="894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67970">
              <a:lnSpc>
                <a:spcPct val="100000"/>
              </a:lnSpc>
              <a:spcBef>
                <a:spcPts val="95"/>
              </a:spcBef>
              <a:tabLst>
                <a:tab pos="1518285" algn="l"/>
              </a:tabLst>
            </a:pPr>
            <a:r>
              <a:rPr sz="1900" b="1" spc="135" dirty="0">
                <a:solidFill>
                  <a:srgbClr val="FFFFFF"/>
                </a:solidFill>
                <a:latin typeface="Yu Gothic UI"/>
                <a:cs typeface="Yu Gothic UI"/>
              </a:rPr>
              <a:t>ВОЕННО</a:t>
            </a:r>
            <a:r>
              <a:rPr sz="1900" b="1" dirty="0">
                <a:solidFill>
                  <a:srgbClr val="FFFFFF"/>
                </a:solidFill>
                <a:latin typeface="Yu Gothic UI"/>
                <a:cs typeface="Yu Gothic UI"/>
              </a:rPr>
              <a:t>	</a:t>
            </a:r>
            <a:r>
              <a:rPr sz="1900" b="1" spc="-50" dirty="0">
                <a:solidFill>
                  <a:srgbClr val="FFFFFF"/>
                </a:solidFill>
                <a:latin typeface="Yu Gothic UI"/>
                <a:cs typeface="Yu Gothic UI"/>
              </a:rPr>
              <a:t>- </a:t>
            </a:r>
            <a:r>
              <a:rPr sz="1900" b="1" spc="114" dirty="0">
                <a:solidFill>
                  <a:srgbClr val="FFFFFF"/>
                </a:solidFill>
                <a:latin typeface="Yu Gothic UI"/>
                <a:cs typeface="Yu Gothic UI"/>
              </a:rPr>
              <a:t>СПОРТИВНОЕ </a:t>
            </a:r>
            <a:r>
              <a:rPr sz="1900" b="1" spc="120" dirty="0">
                <a:solidFill>
                  <a:srgbClr val="FFFFFF"/>
                </a:solidFill>
                <a:latin typeface="Yu Gothic UI"/>
                <a:cs typeface="Yu Gothic UI"/>
              </a:rPr>
              <a:t>ВОСПИАТНИЕ</a:t>
            </a:r>
            <a:endParaRPr sz="1900">
              <a:latin typeface="Yu Gothic UI"/>
              <a:cs typeface="Yu Gothic U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668759" y="1153109"/>
            <a:ext cx="2115185" cy="894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 algn="ctr">
              <a:lnSpc>
                <a:spcPct val="100000"/>
              </a:lnSpc>
              <a:spcBef>
                <a:spcPts val="95"/>
              </a:spcBef>
            </a:pPr>
            <a:r>
              <a:rPr sz="1900" b="1" spc="130" dirty="0">
                <a:solidFill>
                  <a:srgbClr val="FFFFFF"/>
                </a:solidFill>
                <a:latin typeface="Yu Gothic UI"/>
                <a:cs typeface="Yu Gothic UI"/>
              </a:rPr>
              <a:t>ДУХОВНО</a:t>
            </a:r>
            <a:r>
              <a:rPr sz="1900" b="1" spc="380" dirty="0">
                <a:solidFill>
                  <a:srgbClr val="FFFFFF"/>
                </a:solidFill>
                <a:latin typeface="Yu Gothic UI"/>
                <a:cs typeface="Yu Gothic UI"/>
              </a:rPr>
              <a:t> </a:t>
            </a:r>
            <a:r>
              <a:rPr sz="1900" b="1" spc="-50" dirty="0">
                <a:solidFill>
                  <a:srgbClr val="FFFFFF"/>
                </a:solidFill>
                <a:latin typeface="Yu Gothic UI"/>
                <a:cs typeface="Yu Gothic UI"/>
              </a:rPr>
              <a:t>-</a:t>
            </a:r>
            <a:endParaRPr sz="1900">
              <a:latin typeface="Yu Gothic UI"/>
              <a:cs typeface="Yu Gothic UI"/>
            </a:endParaRP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r>
              <a:rPr sz="1900" b="1" spc="140" dirty="0">
                <a:solidFill>
                  <a:srgbClr val="FFFFFF"/>
                </a:solidFill>
                <a:latin typeface="Yu Gothic UI"/>
                <a:cs typeface="Yu Gothic UI"/>
              </a:rPr>
              <a:t>НРАВСТВЕННОЕ </a:t>
            </a:r>
            <a:r>
              <a:rPr sz="1900" b="1" spc="125" dirty="0">
                <a:solidFill>
                  <a:srgbClr val="FFFFFF"/>
                </a:solidFill>
                <a:latin typeface="Yu Gothic UI"/>
                <a:cs typeface="Yu Gothic UI"/>
              </a:rPr>
              <a:t>ВОСПИАТНИЕ</a:t>
            </a:r>
            <a:endParaRPr sz="1900">
              <a:latin typeface="Yu Gothic UI"/>
              <a:cs typeface="Yu Gothic U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1515343" y="2478024"/>
            <a:ext cx="2434590" cy="1892935"/>
            <a:chOff x="11515343" y="2478024"/>
            <a:chExt cx="2434590" cy="1892935"/>
          </a:xfrm>
        </p:grpSpPr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007340" y="2625174"/>
              <a:ext cx="1942086" cy="161679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2060935" y="2682240"/>
              <a:ext cx="1835150" cy="1503045"/>
            </a:xfrm>
            <a:custGeom>
              <a:avLst/>
              <a:gdLst/>
              <a:ahLst/>
              <a:cxnLst/>
              <a:rect l="l" t="t" r="r" b="b"/>
              <a:pathLst>
                <a:path w="1835150" h="1503045">
                  <a:moveTo>
                    <a:pt x="1459865" y="0"/>
                  </a:moveTo>
                  <a:lnTo>
                    <a:pt x="374777" y="0"/>
                  </a:lnTo>
                  <a:lnTo>
                    <a:pt x="0" y="751331"/>
                  </a:lnTo>
                  <a:lnTo>
                    <a:pt x="374777" y="1502537"/>
                  </a:lnTo>
                  <a:lnTo>
                    <a:pt x="1459865" y="1502537"/>
                  </a:lnTo>
                  <a:lnTo>
                    <a:pt x="1834642" y="751331"/>
                  </a:lnTo>
                  <a:lnTo>
                    <a:pt x="1459865" y="0"/>
                  </a:lnTo>
                  <a:close/>
                </a:path>
              </a:pathLst>
            </a:custGeom>
            <a:solidFill>
              <a:srgbClr val="EF7E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515343" y="2478024"/>
              <a:ext cx="2286000" cy="1892808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1597639" y="2560320"/>
              <a:ext cx="2118360" cy="1731010"/>
            </a:xfrm>
            <a:custGeom>
              <a:avLst/>
              <a:gdLst/>
              <a:ahLst/>
              <a:cxnLst/>
              <a:rect l="l" t="t" r="r" b="b"/>
              <a:pathLst>
                <a:path w="2118359" h="1731010">
                  <a:moveTo>
                    <a:pt x="1685417" y="0"/>
                  </a:moveTo>
                  <a:lnTo>
                    <a:pt x="432688" y="0"/>
                  </a:lnTo>
                  <a:lnTo>
                    <a:pt x="0" y="865504"/>
                  </a:lnTo>
                  <a:lnTo>
                    <a:pt x="432688" y="1731010"/>
                  </a:lnTo>
                  <a:lnTo>
                    <a:pt x="1685417" y="1731010"/>
                  </a:lnTo>
                  <a:lnTo>
                    <a:pt x="2118105" y="865504"/>
                  </a:lnTo>
                  <a:lnTo>
                    <a:pt x="16854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530583" y="2615184"/>
              <a:ext cx="725424" cy="694944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11597639" y="2682240"/>
              <a:ext cx="588010" cy="557530"/>
            </a:xfrm>
            <a:custGeom>
              <a:avLst/>
              <a:gdLst/>
              <a:ahLst/>
              <a:cxnLst/>
              <a:rect l="l" t="t" r="r" b="b"/>
              <a:pathLst>
                <a:path w="588009" h="557530">
                  <a:moveTo>
                    <a:pt x="293877" y="0"/>
                  </a:moveTo>
                  <a:lnTo>
                    <a:pt x="246252" y="3682"/>
                  </a:lnTo>
                  <a:lnTo>
                    <a:pt x="201040" y="14224"/>
                  </a:lnTo>
                  <a:lnTo>
                    <a:pt x="158876" y="31115"/>
                  </a:lnTo>
                  <a:lnTo>
                    <a:pt x="120268" y="53721"/>
                  </a:lnTo>
                  <a:lnTo>
                    <a:pt x="86105" y="81660"/>
                  </a:lnTo>
                  <a:lnTo>
                    <a:pt x="56768" y="114046"/>
                  </a:lnTo>
                  <a:lnTo>
                    <a:pt x="32765" y="150622"/>
                  </a:lnTo>
                  <a:lnTo>
                    <a:pt x="14985" y="190500"/>
                  </a:lnTo>
                  <a:lnTo>
                    <a:pt x="3809" y="233425"/>
                  </a:lnTo>
                  <a:lnTo>
                    <a:pt x="0" y="278637"/>
                  </a:lnTo>
                  <a:lnTo>
                    <a:pt x="3809" y="323850"/>
                  </a:lnTo>
                  <a:lnTo>
                    <a:pt x="14985" y="366649"/>
                  </a:lnTo>
                  <a:lnTo>
                    <a:pt x="32765" y="406653"/>
                  </a:lnTo>
                  <a:lnTo>
                    <a:pt x="56768" y="443102"/>
                  </a:lnTo>
                  <a:lnTo>
                    <a:pt x="86105" y="475615"/>
                  </a:lnTo>
                  <a:lnTo>
                    <a:pt x="120268" y="503427"/>
                  </a:lnTo>
                  <a:lnTo>
                    <a:pt x="158876" y="526160"/>
                  </a:lnTo>
                  <a:lnTo>
                    <a:pt x="201040" y="543051"/>
                  </a:lnTo>
                  <a:lnTo>
                    <a:pt x="246252" y="553593"/>
                  </a:lnTo>
                  <a:lnTo>
                    <a:pt x="293877" y="557149"/>
                  </a:lnTo>
                  <a:lnTo>
                    <a:pt x="341629" y="553593"/>
                  </a:lnTo>
                  <a:lnTo>
                    <a:pt x="386841" y="543051"/>
                  </a:lnTo>
                  <a:lnTo>
                    <a:pt x="429005" y="526160"/>
                  </a:lnTo>
                  <a:lnTo>
                    <a:pt x="467486" y="503427"/>
                  </a:lnTo>
                  <a:lnTo>
                    <a:pt x="501776" y="475615"/>
                  </a:lnTo>
                  <a:lnTo>
                    <a:pt x="531113" y="443102"/>
                  </a:lnTo>
                  <a:lnTo>
                    <a:pt x="554989" y="406653"/>
                  </a:lnTo>
                  <a:lnTo>
                    <a:pt x="572769" y="366649"/>
                  </a:lnTo>
                  <a:lnTo>
                    <a:pt x="583945" y="323850"/>
                  </a:lnTo>
                  <a:lnTo>
                    <a:pt x="587755" y="278637"/>
                  </a:lnTo>
                  <a:lnTo>
                    <a:pt x="582167" y="224027"/>
                  </a:lnTo>
                  <a:lnTo>
                    <a:pt x="565403" y="171957"/>
                  </a:lnTo>
                  <a:lnTo>
                    <a:pt x="538479" y="124078"/>
                  </a:lnTo>
                  <a:lnTo>
                    <a:pt x="501776" y="81660"/>
                  </a:lnTo>
                  <a:lnTo>
                    <a:pt x="466470" y="53085"/>
                  </a:lnTo>
                  <a:lnTo>
                    <a:pt x="427227" y="30352"/>
                  </a:lnTo>
                  <a:lnTo>
                    <a:pt x="384809" y="13716"/>
                  </a:lnTo>
                  <a:lnTo>
                    <a:pt x="340105" y="3428"/>
                  </a:lnTo>
                  <a:lnTo>
                    <a:pt x="293877" y="0"/>
                  </a:lnTo>
                  <a:close/>
                </a:path>
              </a:pathLst>
            </a:custGeom>
            <a:solidFill>
              <a:srgbClr val="EF7E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2316967" y="2523744"/>
              <a:ext cx="1008887" cy="896112"/>
            </a:xfrm>
            <a:prstGeom prst="rect">
              <a:avLst/>
            </a:prstGeom>
          </p:spPr>
        </p:pic>
      </p:grpSp>
      <p:grpSp>
        <p:nvGrpSpPr>
          <p:cNvPr id="45" name="object 45"/>
          <p:cNvGrpSpPr/>
          <p:nvPr/>
        </p:nvGrpSpPr>
        <p:grpSpPr>
          <a:xfrm>
            <a:off x="6376415" y="2441448"/>
            <a:ext cx="2592705" cy="1892935"/>
            <a:chOff x="6376415" y="2441448"/>
            <a:chExt cx="2592705" cy="1892935"/>
          </a:xfrm>
        </p:grpSpPr>
        <p:pic>
          <p:nvPicPr>
            <p:cNvPr id="46" name="object 4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901819" y="2588597"/>
              <a:ext cx="2067295" cy="1616796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6955535" y="2648712"/>
              <a:ext cx="1959610" cy="1499870"/>
            </a:xfrm>
            <a:custGeom>
              <a:avLst/>
              <a:gdLst/>
              <a:ahLst/>
              <a:cxnLst/>
              <a:rect l="l" t="t" r="r" b="b"/>
              <a:pathLst>
                <a:path w="1959609" h="1499870">
                  <a:moveTo>
                    <a:pt x="1583944" y="0"/>
                  </a:moveTo>
                  <a:lnTo>
                    <a:pt x="375412" y="0"/>
                  </a:lnTo>
                  <a:lnTo>
                    <a:pt x="0" y="749807"/>
                  </a:lnTo>
                  <a:lnTo>
                    <a:pt x="375412" y="1499488"/>
                  </a:lnTo>
                  <a:lnTo>
                    <a:pt x="1583944" y="1499488"/>
                  </a:lnTo>
                  <a:lnTo>
                    <a:pt x="1959356" y="749807"/>
                  </a:lnTo>
                  <a:lnTo>
                    <a:pt x="1583944" y="0"/>
                  </a:lnTo>
                  <a:close/>
                </a:path>
              </a:pathLst>
            </a:custGeom>
            <a:solidFill>
              <a:srgbClr val="1B57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376415" y="2441448"/>
              <a:ext cx="2432304" cy="1892808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6461759" y="2523744"/>
              <a:ext cx="2258695" cy="1731010"/>
            </a:xfrm>
            <a:custGeom>
              <a:avLst/>
              <a:gdLst/>
              <a:ahLst/>
              <a:cxnLst/>
              <a:rect l="l" t="t" r="r" b="b"/>
              <a:pathLst>
                <a:path w="2258695" h="1731010">
                  <a:moveTo>
                    <a:pt x="1825624" y="0"/>
                  </a:moveTo>
                  <a:lnTo>
                    <a:pt x="432688" y="0"/>
                  </a:lnTo>
                  <a:lnTo>
                    <a:pt x="0" y="865504"/>
                  </a:lnTo>
                  <a:lnTo>
                    <a:pt x="432688" y="1731010"/>
                  </a:lnTo>
                  <a:lnTo>
                    <a:pt x="1825624" y="1731010"/>
                  </a:lnTo>
                  <a:lnTo>
                    <a:pt x="2258314" y="865504"/>
                  </a:lnTo>
                  <a:lnTo>
                    <a:pt x="1825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394703" y="2578608"/>
              <a:ext cx="765048" cy="694944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6461759" y="2648712"/>
              <a:ext cx="628015" cy="554355"/>
            </a:xfrm>
            <a:custGeom>
              <a:avLst/>
              <a:gdLst/>
              <a:ahLst/>
              <a:cxnLst/>
              <a:rect l="l" t="t" r="r" b="b"/>
              <a:pathLst>
                <a:path w="628015" h="554355">
                  <a:moveTo>
                    <a:pt x="313816" y="0"/>
                  </a:moveTo>
                  <a:lnTo>
                    <a:pt x="262889" y="3682"/>
                  </a:lnTo>
                  <a:lnTo>
                    <a:pt x="214630" y="14097"/>
                  </a:lnTo>
                  <a:lnTo>
                    <a:pt x="169544" y="30987"/>
                  </a:lnTo>
                  <a:lnTo>
                    <a:pt x="128523" y="53466"/>
                  </a:lnTo>
                  <a:lnTo>
                    <a:pt x="91947" y="81152"/>
                  </a:lnTo>
                  <a:lnTo>
                    <a:pt x="60579" y="113410"/>
                  </a:lnTo>
                  <a:lnTo>
                    <a:pt x="35051" y="149732"/>
                  </a:lnTo>
                  <a:lnTo>
                    <a:pt x="16001" y="189483"/>
                  </a:lnTo>
                  <a:lnTo>
                    <a:pt x="4063" y="232155"/>
                  </a:lnTo>
                  <a:lnTo>
                    <a:pt x="0" y="277113"/>
                  </a:lnTo>
                  <a:lnTo>
                    <a:pt x="4063" y="322072"/>
                  </a:lnTo>
                  <a:lnTo>
                    <a:pt x="16001" y="364616"/>
                  </a:lnTo>
                  <a:lnTo>
                    <a:pt x="35051" y="404368"/>
                  </a:lnTo>
                  <a:lnTo>
                    <a:pt x="60579" y="440689"/>
                  </a:lnTo>
                  <a:lnTo>
                    <a:pt x="91947" y="472948"/>
                  </a:lnTo>
                  <a:lnTo>
                    <a:pt x="128523" y="500633"/>
                  </a:lnTo>
                  <a:lnTo>
                    <a:pt x="169544" y="523239"/>
                  </a:lnTo>
                  <a:lnTo>
                    <a:pt x="214630" y="540003"/>
                  </a:lnTo>
                  <a:lnTo>
                    <a:pt x="262889" y="550545"/>
                  </a:lnTo>
                  <a:lnTo>
                    <a:pt x="313816" y="554101"/>
                  </a:lnTo>
                  <a:lnTo>
                    <a:pt x="364743" y="550545"/>
                  </a:lnTo>
                  <a:lnTo>
                    <a:pt x="413004" y="540003"/>
                  </a:lnTo>
                  <a:lnTo>
                    <a:pt x="457962" y="523239"/>
                  </a:lnTo>
                  <a:lnTo>
                    <a:pt x="499110" y="500633"/>
                  </a:lnTo>
                  <a:lnTo>
                    <a:pt x="535686" y="472948"/>
                  </a:lnTo>
                  <a:lnTo>
                    <a:pt x="567055" y="440689"/>
                  </a:lnTo>
                  <a:lnTo>
                    <a:pt x="592582" y="404368"/>
                  </a:lnTo>
                  <a:lnTo>
                    <a:pt x="611632" y="364616"/>
                  </a:lnTo>
                  <a:lnTo>
                    <a:pt x="623442" y="322072"/>
                  </a:lnTo>
                  <a:lnTo>
                    <a:pt x="627634" y="277113"/>
                  </a:lnTo>
                  <a:lnTo>
                    <a:pt x="623442" y="232155"/>
                  </a:lnTo>
                  <a:lnTo>
                    <a:pt x="611632" y="189483"/>
                  </a:lnTo>
                  <a:lnTo>
                    <a:pt x="592582" y="149732"/>
                  </a:lnTo>
                  <a:lnTo>
                    <a:pt x="567055" y="113410"/>
                  </a:lnTo>
                  <a:lnTo>
                    <a:pt x="535686" y="81152"/>
                  </a:lnTo>
                  <a:lnTo>
                    <a:pt x="499110" y="53466"/>
                  </a:lnTo>
                  <a:lnTo>
                    <a:pt x="457962" y="30987"/>
                  </a:lnTo>
                  <a:lnTo>
                    <a:pt x="413004" y="14097"/>
                  </a:lnTo>
                  <a:lnTo>
                    <a:pt x="364743" y="3682"/>
                  </a:lnTo>
                  <a:lnTo>
                    <a:pt x="313816" y="0"/>
                  </a:lnTo>
                  <a:close/>
                </a:path>
              </a:pathLst>
            </a:custGeom>
            <a:solidFill>
              <a:srgbClr val="1B57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284719" y="2523744"/>
              <a:ext cx="1011935" cy="893064"/>
            </a:xfrm>
            <a:prstGeom prst="rect">
              <a:avLst/>
            </a:prstGeom>
          </p:spPr>
        </p:pic>
      </p:grpSp>
      <p:sp>
        <p:nvSpPr>
          <p:cNvPr id="53" name="object 53"/>
          <p:cNvSpPr txBox="1"/>
          <p:nvPr/>
        </p:nvSpPr>
        <p:spPr>
          <a:xfrm>
            <a:off x="11895201" y="3500069"/>
            <a:ext cx="1438275" cy="4851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5"/>
              </a:spcBef>
            </a:pPr>
            <a:r>
              <a:rPr sz="1500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sz="1500" spc="-2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1500" spc="105" dirty="0">
                <a:solidFill>
                  <a:srgbClr val="C00000"/>
                </a:solidFill>
                <a:latin typeface="Tahoma"/>
                <a:cs typeface="Tahoma"/>
              </a:rPr>
              <a:t>сторическая</a:t>
            </a:r>
            <a:endParaRPr sz="1500">
              <a:latin typeface="Tahoma"/>
              <a:cs typeface="Tahoma"/>
            </a:endParaRPr>
          </a:p>
          <a:p>
            <a:pPr marR="1270" algn="ctr">
              <a:lnSpc>
                <a:spcPct val="100000"/>
              </a:lnSpc>
            </a:pPr>
            <a:r>
              <a:rPr sz="1500" spc="80" dirty="0">
                <a:solidFill>
                  <a:srgbClr val="C00000"/>
                </a:solidFill>
                <a:latin typeface="Tahoma"/>
                <a:cs typeface="Tahoma"/>
              </a:rPr>
              <a:t>память</a:t>
            </a:r>
            <a:endParaRPr sz="1500">
              <a:latin typeface="Tahoma"/>
              <a:cs typeface="Tahoma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039367" y="2481072"/>
            <a:ext cx="2437130" cy="1889760"/>
            <a:chOff x="1039367" y="2481072"/>
            <a:chExt cx="2437130" cy="1889760"/>
          </a:xfrm>
        </p:grpSpPr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34412" y="2625173"/>
              <a:ext cx="1942086" cy="1616796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1588007" y="2685288"/>
              <a:ext cx="1835150" cy="1499870"/>
            </a:xfrm>
            <a:custGeom>
              <a:avLst/>
              <a:gdLst/>
              <a:ahLst/>
              <a:cxnLst/>
              <a:rect l="l" t="t" r="r" b="b"/>
              <a:pathLst>
                <a:path w="1835150" h="1499870">
                  <a:moveTo>
                    <a:pt x="1459865" y="0"/>
                  </a:moveTo>
                  <a:lnTo>
                    <a:pt x="374777" y="0"/>
                  </a:lnTo>
                  <a:lnTo>
                    <a:pt x="0" y="749807"/>
                  </a:lnTo>
                  <a:lnTo>
                    <a:pt x="374777" y="1499489"/>
                  </a:lnTo>
                  <a:lnTo>
                    <a:pt x="1459865" y="1499489"/>
                  </a:lnTo>
                  <a:lnTo>
                    <a:pt x="1834641" y="749807"/>
                  </a:lnTo>
                  <a:lnTo>
                    <a:pt x="1459865" y="0"/>
                  </a:lnTo>
                  <a:close/>
                </a:path>
              </a:pathLst>
            </a:custGeom>
            <a:solidFill>
              <a:srgbClr val="9F29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39367" y="2481072"/>
              <a:ext cx="2289048" cy="188976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1124711" y="2560320"/>
              <a:ext cx="2118360" cy="1731010"/>
            </a:xfrm>
            <a:custGeom>
              <a:avLst/>
              <a:gdLst/>
              <a:ahLst/>
              <a:cxnLst/>
              <a:rect l="l" t="t" r="r" b="b"/>
              <a:pathLst>
                <a:path w="2118360" h="1731010">
                  <a:moveTo>
                    <a:pt x="1685417" y="0"/>
                  </a:moveTo>
                  <a:lnTo>
                    <a:pt x="432688" y="0"/>
                  </a:lnTo>
                  <a:lnTo>
                    <a:pt x="0" y="865504"/>
                  </a:lnTo>
                  <a:lnTo>
                    <a:pt x="432688" y="1731010"/>
                  </a:lnTo>
                  <a:lnTo>
                    <a:pt x="1685417" y="1731010"/>
                  </a:lnTo>
                  <a:lnTo>
                    <a:pt x="2118106" y="865504"/>
                  </a:lnTo>
                  <a:lnTo>
                    <a:pt x="16854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5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54607" y="2615184"/>
              <a:ext cx="725423" cy="694944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1124711" y="2685288"/>
              <a:ext cx="588010" cy="554355"/>
            </a:xfrm>
            <a:custGeom>
              <a:avLst/>
              <a:gdLst/>
              <a:ahLst/>
              <a:cxnLst/>
              <a:rect l="l" t="t" r="r" b="b"/>
              <a:pathLst>
                <a:path w="588010" h="554355">
                  <a:moveTo>
                    <a:pt x="293878" y="0"/>
                  </a:moveTo>
                  <a:lnTo>
                    <a:pt x="246253" y="3682"/>
                  </a:lnTo>
                  <a:lnTo>
                    <a:pt x="201040" y="14097"/>
                  </a:lnTo>
                  <a:lnTo>
                    <a:pt x="158876" y="30987"/>
                  </a:lnTo>
                  <a:lnTo>
                    <a:pt x="120332" y="53467"/>
                  </a:lnTo>
                  <a:lnTo>
                    <a:pt x="86080" y="81152"/>
                  </a:lnTo>
                  <a:lnTo>
                    <a:pt x="56705" y="113410"/>
                  </a:lnTo>
                  <a:lnTo>
                    <a:pt x="32804" y="149732"/>
                  </a:lnTo>
                  <a:lnTo>
                    <a:pt x="14985" y="189483"/>
                  </a:lnTo>
                  <a:lnTo>
                    <a:pt x="3848" y="232155"/>
                  </a:lnTo>
                  <a:lnTo>
                    <a:pt x="0" y="277113"/>
                  </a:lnTo>
                  <a:lnTo>
                    <a:pt x="3848" y="322072"/>
                  </a:lnTo>
                  <a:lnTo>
                    <a:pt x="14985" y="364617"/>
                  </a:lnTo>
                  <a:lnTo>
                    <a:pt x="32804" y="404368"/>
                  </a:lnTo>
                  <a:lnTo>
                    <a:pt x="56705" y="440689"/>
                  </a:lnTo>
                  <a:lnTo>
                    <a:pt x="86080" y="472948"/>
                  </a:lnTo>
                  <a:lnTo>
                    <a:pt x="120332" y="500633"/>
                  </a:lnTo>
                  <a:lnTo>
                    <a:pt x="158876" y="523239"/>
                  </a:lnTo>
                  <a:lnTo>
                    <a:pt x="201040" y="540003"/>
                  </a:lnTo>
                  <a:lnTo>
                    <a:pt x="246253" y="550545"/>
                  </a:lnTo>
                  <a:lnTo>
                    <a:pt x="293878" y="554101"/>
                  </a:lnTo>
                  <a:lnTo>
                    <a:pt x="341629" y="550545"/>
                  </a:lnTo>
                  <a:lnTo>
                    <a:pt x="386841" y="540003"/>
                  </a:lnTo>
                  <a:lnTo>
                    <a:pt x="429006" y="523239"/>
                  </a:lnTo>
                  <a:lnTo>
                    <a:pt x="467487" y="500633"/>
                  </a:lnTo>
                  <a:lnTo>
                    <a:pt x="501776" y="472948"/>
                  </a:lnTo>
                  <a:lnTo>
                    <a:pt x="531113" y="440689"/>
                  </a:lnTo>
                  <a:lnTo>
                    <a:pt x="554989" y="404368"/>
                  </a:lnTo>
                  <a:lnTo>
                    <a:pt x="572769" y="364617"/>
                  </a:lnTo>
                  <a:lnTo>
                    <a:pt x="583945" y="322072"/>
                  </a:lnTo>
                  <a:lnTo>
                    <a:pt x="587756" y="277113"/>
                  </a:lnTo>
                  <a:lnTo>
                    <a:pt x="582168" y="222757"/>
                  </a:lnTo>
                  <a:lnTo>
                    <a:pt x="565404" y="171069"/>
                  </a:lnTo>
                  <a:lnTo>
                    <a:pt x="538480" y="123317"/>
                  </a:lnTo>
                  <a:lnTo>
                    <a:pt x="501776" y="81152"/>
                  </a:lnTo>
                  <a:lnTo>
                    <a:pt x="466471" y="52704"/>
                  </a:lnTo>
                  <a:lnTo>
                    <a:pt x="427228" y="30099"/>
                  </a:lnTo>
                  <a:lnTo>
                    <a:pt x="384809" y="13588"/>
                  </a:lnTo>
                  <a:lnTo>
                    <a:pt x="340106" y="3428"/>
                  </a:lnTo>
                  <a:lnTo>
                    <a:pt x="293878" y="0"/>
                  </a:lnTo>
                  <a:close/>
                </a:path>
              </a:pathLst>
            </a:custGeom>
            <a:solidFill>
              <a:srgbClr val="9F29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20823" y="2636520"/>
              <a:ext cx="804672" cy="713231"/>
            </a:xfrm>
            <a:prstGeom prst="rect">
              <a:avLst/>
            </a:prstGeom>
          </p:spPr>
        </p:pic>
      </p:grpSp>
      <p:sp>
        <p:nvSpPr>
          <p:cNvPr id="62" name="object 62"/>
          <p:cNvSpPr txBox="1"/>
          <p:nvPr/>
        </p:nvSpPr>
        <p:spPr>
          <a:xfrm>
            <a:off x="1295780" y="3451986"/>
            <a:ext cx="1659889" cy="484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500" spc="105" dirty="0">
                <a:solidFill>
                  <a:srgbClr val="C00000"/>
                </a:solidFill>
                <a:latin typeface="Tahoma"/>
                <a:cs typeface="Tahoma"/>
              </a:rPr>
              <a:t>Патриотическое</a:t>
            </a:r>
            <a:endParaRPr sz="1500">
              <a:latin typeface="Tahoma"/>
              <a:cs typeface="Tahoma"/>
            </a:endParaRPr>
          </a:p>
          <a:p>
            <a:pPr marL="7620" algn="ctr">
              <a:lnSpc>
                <a:spcPct val="100000"/>
              </a:lnSpc>
            </a:pPr>
            <a:r>
              <a:rPr sz="1500" spc="110" dirty="0">
                <a:solidFill>
                  <a:srgbClr val="C00000"/>
                </a:solidFill>
                <a:latin typeface="Tahoma"/>
                <a:cs typeface="Tahoma"/>
              </a:rPr>
              <a:t>воспитание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979411" y="3359911"/>
            <a:ext cx="1236345" cy="7137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1500" dirty="0">
                <a:solidFill>
                  <a:srgbClr val="C00000"/>
                </a:solidFill>
                <a:latin typeface="Tahoma"/>
                <a:cs typeface="Tahoma"/>
              </a:rPr>
              <a:t>Ф</a:t>
            </a:r>
            <a:r>
              <a:rPr sz="1500" spc="-22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1500" spc="110" dirty="0">
                <a:solidFill>
                  <a:srgbClr val="C00000"/>
                </a:solidFill>
                <a:latin typeface="Tahoma"/>
                <a:cs typeface="Tahoma"/>
              </a:rPr>
              <a:t>изическая </a:t>
            </a:r>
            <a:r>
              <a:rPr sz="1500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sz="1500" spc="38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1500" spc="105" dirty="0">
                <a:solidFill>
                  <a:srgbClr val="C00000"/>
                </a:solidFill>
                <a:latin typeface="Tahoma"/>
                <a:cs typeface="Tahoma"/>
              </a:rPr>
              <a:t>военная </a:t>
            </a:r>
            <a:r>
              <a:rPr sz="1500" spc="90" dirty="0">
                <a:solidFill>
                  <a:srgbClr val="C00000"/>
                </a:solidFill>
                <a:latin typeface="Tahoma"/>
                <a:cs typeface="Tahoma"/>
              </a:rPr>
              <a:t>подготовка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973836" y="4607052"/>
            <a:ext cx="3678554" cy="917575"/>
          </a:xfrm>
          <a:custGeom>
            <a:avLst/>
            <a:gdLst/>
            <a:ahLst/>
            <a:cxnLst/>
            <a:rect l="l" t="t" r="r" b="b"/>
            <a:pathLst>
              <a:path w="3678554" h="917575">
                <a:moveTo>
                  <a:pt x="0" y="152780"/>
                </a:moveTo>
                <a:lnTo>
                  <a:pt x="7797" y="104520"/>
                </a:lnTo>
                <a:lnTo>
                  <a:pt x="29514" y="62611"/>
                </a:lnTo>
                <a:lnTo>
                  <a:pt x="62636" y="29463"/>
                </a:lnTo>
                <a:lnTo>
                  <a:pt x="104647" y="7747"/>
                </a:lnTo>
                <a:lnTo>
                  <a:pt x="153009" y="0"/>
                </a:lnTo>
                <a:lnTo>
                  <a:pt x="3525392" y="0"/>
                </a:lnTo>
                <a:lnTo>
                  <a:pt x="3583940" y="11684"/>
                </a:lnTo>
                <a:lnTo>
                  <a:pt x="3633597" y="44703"/>
                </a:lnTo>
                <a:lnTo>
                  <a:pt x="3666743" y="94361"/>
                </a:lnTo>
                <a:lnTo>
                  <a:pt x="3678428" y="152780"/>
                </a:lnTo>
                <a:lnTo>
                  <a:pt x="3678428" y="764159"/>
                </a:lnTo>
                <a:lnTo>
                  <a:pt x="3670554" y="812418"/>
                </a:lnTo>
                <a:lnTo>
                  <a:pt x="3648837" y="854455"/>
                </a:lnTo>
                <a:lnTo>
                  <a:pt x="3615816" y="887476"/>
                </a:lnTo>
                <a:lnTo>
                  <a:pt x="3573779" y="909192"/>
                </a:lnTo>
                <a:lnTo>
                  <a:pt x="3525392" y="917066"/>
                </a:lnTo>
                <a:lnTo>
                  <a:pt x="153009" y="917066"/>
                </a:lnTo>
                <a:lnTo>
                  <a:pt x="104647" y="909192"/>
                </a:lnTo>
                <a:lnTo>
                  <a:pt x="62636" y="887476"/>
                </a:lnTo>
                <a:lnTo>
                  <a:pt x="29514" y="854455"/>
                </a:lnTo>
                <a:lnTo>
                  <a:pt x="7797" y="812418"/>
                </a:lnTo>
                <a:lnTo>
                  <a:pt x="0" y="764159"/>
                </a:lnTo>
                <a:lnTo>
                  <a:pt x="0" y="152780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76300" y="5686044"/>
            <a:ext cx="3874135" cy="2160905"/>
          </a:xfrm>
          <a:custGeom>
            <a:avLst/>
            <a:gdLst/>
            <a:ahLst/>
            <a:cxnLst/>
            <a:rect l="l" t="t" r="r" b="b"/>
            <a:pathLst>
              <a:path w="3874135" h="2160904">
                <a:moveTo>
                  <a:pt x="0" y="186436"/>
                </a:moveTo>
                <a:lnTo>
                  <a:pt x="6654" y="136906"/>
                </a:lnTo>
                <a:lnTo>
                  <a:pt x="25438" y="92328"/>
                </a:lnTo>
                <a:lnTo>
                  <a:pt x="54584" y="54610"/>
                </a:lnTo>
                <a:lnTo>
                  <a:pt x="92303" y="25400"/>
                </a:lnTo>
                <a:lnTo>
                  <a:pt x="136817" y="6603"/>
                </a:lnTo>
                <a:lnTo>
                  <a:pt x="186359" y="0"/>
                </a:lnTo>
                <a:lnTo>
                  <a:pt x="3687445" y="0"/>
                </a:lnTo>
                <a:lnTo>
                  <a:pt x="3758691" y="14224"/>
                </a:lnTo>
                <a:lnTo>
                  <a:pt x="3819144" y="54610"/>
                </a:lnTo>
                <a:lnTo>
                  <a:pt x="3859529" y="115062"/>
                </a:lnTo>
                <a:lnTo>
                  <a:pt x="3873754" y="186436"/>
                </a:lnTo>
                <a:lnTo>
                  <a:pt x="3873754" y="1974088"/>
                </a:lnTo>
                <a:lnTo>
                  <a:pt x="3867023" y="2023618"/>
                </a:lnTo>
                <a:lnTo>
                  <a:pt x="3848354" y="2068195"/>
                </a:lnTo>
                <a:lnTo>
                  <a:pt x="3819144" y="2105914"/>
                </a:lnTo>
                <a:lnTo>
                  <a:pt x="3781425" y="2135124"/>
                </a:lnTo>
                <a:lnTo>
                  <a:pt x="3736975" y="2153920"/>
                </a:lnTo>
                <a:lnTo>
                  <a:pt x="3687445" y="2160524"/>
                </a:lnTo>
                <a:lnTo>
                  <a:pt x="186359" y="2160524"/>
                </a:lnTo>
                <a:lnTo>
                  <a:pt x="136817" y="2153920"/>
                </a:lnTo>
                <a:lnTo>
                  <a:pt x="92303" y="2135124"/>
                </a:lnTo>
                <a:lnTo>
                  <a:pt x="54584" y="2105914"/>
                </a:lnTo>
                <a:lnTo>
                  <a:pt x="25438" y="2068195"/>
                </a:lnTo>
                <a:lnTo>
                  <a:pt x="6654" y="2023618"/>
                </a:lnTo>
                <a:lnTo>
                  <a:pt x="0" y="1974088"/>
                </a:lnTo>
                <a:lnTo>
                  <a:pt x="0" y="186436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64108" y="7956804"/>
            <a:ext cx="3877310" cy="2316480"/>
          </a:xfrm>
          <a:custGeom>
            <a:avLst/>
            <a:gdLst/>
            <a:ahLst/>
            <a:cxnLst/>
            <a:rect l="l" t="t" r="r" b="b"/>
            <a:pathLst>
              <a:path w="3877310" h="2316479">
                <a:moveTo>
                  <a:pt x="0" y="126873"/>
                </a:moveTo>
                <a:lnTo>
                  <a:pt x="9982" y="77470"/>
                </a:lnTo>
                <a:lnTo>
                  <a:pt x="37198" y="37211"/>
                </a:lnTo>
                <a:lnTo>
                  <a:pt x="77558" y="10033"/>
                </a:lnTo>
                <a:lnTo>
                  <a:pt x="126987" y="0"/>
                </a:lnTo>
                <a:lnTo>
                  <a:pt x="3749802" y="0"/>
                </a:lnTo>
                <a:lnTo>
                  <a:pt x="3798442" y="9652"/>
                </a:lnTo>
                <a:lnTo>
                  <a:pt x="3839591" y="37211"/>
                </a:lnTo>
                <a:lnTo>
                  <a:pt x="3867150" y="78359"/>
                </a:lnTo>
                <a:lnTo>
                  <a:pt x="3876802" y="126873"/>
                </a:lnTo>
                <a:lnTo>
                  <a:pt x="3876802" y="2189073"/>
                </a:lnTo>
                <a:lnTo>
                  <a:pt x="3866768" y="2238476"/>
                </a:lnTo>
                <a:lnTo>
                  <a:pt x="3839591" y="2278811"/>
                </a:lnTo>
                <a:lnTo>
                  <a:pt x="3799204" y="2306015"/>
                </a:lnTo>
                <a:lnTo>
                  <a:pt x="3749802" y="2315984"/>
                </a:lnTo>
                <a:lnTo>
                  <a:pt x="126987" y="2315984"/>
                </a:lnTo>
                <a:lnTo>
                  <a:pt x="77558" y="2306015"/>
                </a:lnTo>
                <a:lnTo>
                  <a:pt x="37198" y="2278811"/>
                </a:lnTo>
                <a:lnTo>
                  <a:pt x="9982" y="2238476"/>
                </a:lnTo>
                <a:lnTo>
                  <a:pt x="0" y="2189073"/>
                </a:lnTo>
                <a:lnTo>
                  <a:pt x="0" y="126873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984747" y="4576572"/>
            <a:ext cx="3642360" cy="2727960"/>
          </a:xfrm>
          <a:custGeom>
            <a:avLst/>
            <a:gdLst/>
            <a:ahLst/>
            <a:cxnLst/>
            <a:rect l="l" t="t" r="r" b="b"/>
            <a:pathLst>
              <a:path w="3642359" h="2727959">
                <a:moveTo>
                  <a:pt x="0" y="180340"/>
                </a:moveTo>
                <a:lnTo>
                  <a:pt x="6476" y="132334"/>
                </a:lnTo>
                <a:lnTo>
                  <a:pt x="24637" y="89281"/>
                </a:lnTo>
                <a:lnTo>
                  <a:pt x="52831" y="52832"/>
                </a:lnTo>
                <a:lnTo>
                  <a:pt x="89280" y="24637"/>
                </a:lnTo>
                <a:lnTo>
                  <a:pt x="132334" y="6477"/>
                </a:lnTo>
                <a:lnTo>
                  <a:pt x="180212" y="0"/>
                </a:lnTo>
                <a:lnTo>
                  <a:pt x="3461638" y="0"/>
                </a:lnTo>
                <a:lnTo>
                  <a:pt x="3530600" y="13716"/>
                </a:lnTo>
                <a:lnTo>
                  <a:pt x="3589020" y="52832"/>
                </a:lnTo>
                <a:lnTo>
                  <a:pt x="3628135" y="111252"/>
                </a:lnTo>
                <a:lnTo>
                  <a:pt x="3641852" y="180340"/>
                </a:lnTo>
                <a:lnTo>
                  <a:pt x="3641852" y="2547239"/>
                </a:lnTo>
                <a:lnTo>
                  <a:pt x="3635375" y="2595245"/>
                </a:lnTo>
                <a:lnTo>
                  <a:pt x="3617213" y="2638298"/>
                </a:lnTo>
                <a:lnTo>
                  <a:pt x="3589020" y="2674747"/>
                </a:lnTo>
                <a:lnTo>
                  <a:pt x="3552571" y="2702941"/>
                </a:lnTo>
                <a:lnTo>
                  <a:pt x="3509518" y="2721102"/>
                </a:lnTo>
                <a:lnTo>
                  <a:pt x="3461638" y="2727579"/>
                </a:lnTo>
                <a:lnTo>
                  <a:pt x="180212" y="2727579"/>
                </a:lnTo>
                <a:lnTo>
                  <a:pt x="132334" y="2721102"/>
                </a:lnTo>
                <a:lnTo>
                  <a:pt x="89280" y="2702941"/>
                </a:lnTo>
                <a:lnTo>
                  <a:pt x="52831" y="2674747"/>
                </a:lnTo>
                <a:lnTo>
                  <a:pt x="24637" y="2638298"/>
                </a:lnTo>
                <a:lnTo>
                  <a:pt x="6476" y="2595245"/>
                </a:lnTo>
                <a:lnTo>
                  <a:pt x="0" y="2547239"/>
                </a:lnTo>
                <a:lnTo>
                  <a:pt x="0" y="180340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0986516" y="4497324"/>
            <a:ext cx="3676015" cy="2536190"/>
          </a:xfrm>
          <a:custGeom>
            <a:avLst/>
            <a:gdLst/>
            <a:ahLst/>
            <a:cxnLst/>
            <a:rect l="l" t="t" r="r" b="b"/>
            <a:pathLst>
              <a:path w="3676015" h="2536190">
                <a:moveTo>
                  <a:pt x="0" y="163448"/>
                </a:moveTo>
                <a:lnTo>
                  <a:pt x="5841" y="120014"/>
                </a:lnTo>
                <a:lnTo>
                  <a:pt x="22351" y="80898"/>
                </a:lnTo>
                <a:lnTo>
                  <a:pt x="47878" y="47878"/>
                </a:lnTo>
                <a:lnTo>
                  <a:pt x="80899" y="22351"/>
                </a:lnTo>
                <a:lnTo>
                  <a:pt x="119887" y="5841"/>
                </a:lnTo>
                <a:lnTo>
                  <a:pt x="163322" y="0"/>
                </a:lnTo>
                <a:lnTo>
                  <a:pt x="3512439" y="0"/>
                </a:lnTo>
                <a:lnTo>
                  <a:pt x="3575049" y="12445"/>
                </a:lnTo>
                <a:lnTo>
                  <a:pt x="3628008" y="47878"/>
                </a:lnTo>
                <a:lnTo>
                  <a:pt x="3663441" y="100837"/>
                </a:lnTo>
                <a:lnTo>
                  <a:pt x="3675887" y="163448"/>
                </a:lnTo>
                <a:lnTo>
                  <a:pt x="3675887" y="2372232"/>
                </a:lnTo>
                <a:lnTo>
                  <a:pt x="3670045" y="2415666"/>
                </a:lnTo>
                <a:lnTo>
                  <a:pt x="3653535" y="2454782"/>
                </a:lnTo>
                <a:lnTo>
                  <a:pt x="3628008" y="2487803"/>
                </a:lnTo>
                <a:lnTo>
                  <a:pt x="3594989" y="2513456"/>
                </a:lnTo>
                <a:lnTo>
                  <a:pt x="3555872" y="2529840"/>
                </a:lnTo>
                <a:lnTo>
                  <a:pt x="3512439" y="2535681"/>
                </a:lnTo>
                <a:lnTo>
                  <a:pt x="163322" y="2535681"/>
                </a:lnTo>
                <a:lnTo>
                  <a:pt x="119887" y="2529840"/>
                </a:lnTo>
                <a:lnTo>
                  <a:pt x="80899" y="2513456"/>
                </a:lnTo>
                <a:lnTo>
                  <a:pt x="47878" y="2487803"/>
                </a:lnTo>
                <a:lnTo>
                  <a:pt x="22351" y="2454782"/>
                </a:lnTo>
                <a:lnTo>
                  <a:pt x="5841" y="2415666"/>
                </a:lnTo>
                <a:lnTo>
                  <a:pt x="0" y="2372232"/>
                </a:lnTo>
                <a:lnTo>
                  <a:pt x="0" y="163448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007399" y="7417198"/>
            <a:ext cx="3678554" cy="3068789"/>
          </a:xfrm>
          <a:custGeom>
            <a:avLst/>
            <a:gdLst/>
            <a:ahLst/>
            <a:cxnLst/>
            <a:rect l="l" t="t" r="r" b="b"/>
            <a:pathLst>
              <a:path w="3678554" h="2792095">
                <a:moveTo>
                  <a:pt x="0" y="190880"/>
                </a:moveTo>
                <a:lnTo>
                  <a:pt x="5079" y="147192"/>
                </a:lnTo>
                <a:lnTo>
                  <a:pt x="19430" y="106933"/>
                </a:lnTo>
                <a:lnTo>
                  <a:pt x="41910" y="71500"/>
                </a:lnTo>
                <a:lnTo>
                  <a:pt x="71500" y="41909"/>
                </a:lnTo>
                <a:lnTo>
                  <a:pt x="106933" y="19430"/>
                </a:lnTo>
                <a:lnTo>
                  <a:pt x="147192" y="5079"/>
                </a:lnTo>
                <a:lnTo>
                  <a:pt x="190880" y="0"/>
                </a:lnTo>
                <a:lnTo>
                  <a:pt x="3487419" y="0"/>
                </a:lnTo>
                <a:lnTo>
                  <a:pt x="3560571" y="14477"/>
                </a:lnTo>
                <a:lnTo>
                  <a:pt x="3622547" y="55879"/>
                </a:lnTo>
                <a:lnTo>
                  <a:pt x="3663822" y="117855"/>
                </a:lnTo>
                <a:lnTo>
                  <a:pt x="3678427" y="190880"/>
                </a:lnTo>
                <a:lnTo>
                  <a:pt x="3678427" y="2600782"/>
                </a:lnTo>
                <a:lnTo>
                  <a:pt x="3673347" y="2644559"/>
                </a:lnTo>
                <a:lnTo>
                  <a:pt x="3658996" y="2684741"/>
                </a:lnTo>
                <a:lnTo>
                  <a:pt x="3636517" y="2720200"/>
                </a:lnTo>
                <a:lnTo>
                  <a:pt x="3606926" y="2749765"/>
                </a:lnTo>
                <a:lnTo>
                  <a:pt x="3571493" y="2772295"/>
                </a:lnTo>
                <a:lnTo>
                  <a:pt x="3531235" y="2786659"/>
                </a:lnTo>
                <a:lnTo>
                  <a:pt x="3487419" y="2791701"/>
                </a:lnTo>
                <a:lnTo>
                  <a:pt x="190880" y="2791701"/>
                </a:lnTo>
                <a:lnTo>
                  <a:pt x="147192" y="2786659"/>
                </a:lnTo>
                <a:lnTo>
                  <a:pt x="106933" y="2772295"/>
                </a:lnTo>
                <a:lnTo>
                  <a:pt x="71500" y="2749765"/>
                </a:lnTo>
                <a:lnTo>
                  <a:pt x="41910" y="2720200"/>
                </a:lnTo>
                <a:lnTo>
                  <a:pt x="19430" y="2684741"/>
                </a:lnTo>
                <a:lnTo>
                  <a:pt x="5079" y="2644559"/>
                </a:lnTo>
                <a:lnTo>
                  <a:pt x="0" y="2600782"/>
                </a:lnTo>
                <a:lnTo>
                  <a:pt x="0" y="190880"/>
                </a:lnTo>
                <a:close/>
              </a:path>
            </a:pathLst>
          </a:custGeom>
          <a:ln w="9143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1010900" y="7115556"/>
            <a:ext cx="3654425" cy="1731010"/>
          </a:xfrm>
          <a:custGeom>
            <a:avLst/>
            <a:gdLst/>
            <a:ahLst/>
            <a:cxnLst/>
            <a:rect l="l" t="t" r="r" b="b"/>
            <a:pathLst>
              <a:path w="3654425" h="1731009">
                <a:moveTo>
                  <a:pt x="0" y="151257"/>
                </a:moveTo>
                <a:lnTo>
                  <a:pt x="7747" y="103505"/>
                </a:lnTo>
                <a:lnTo>
                  <a:pt x="29209" y="61976"/>
                </a:lnTo>
                <a:lnTo>
                  <a:pt x="61975" y="29210"/>
                </a:lnTo>
                <a:lnTo>
                  <a:pt x="103504" y="7747"/>
                </a:lnTo>
                <a:lnTo>
                  <a:pt x="151256" y="0"/>
                </a:lnTo>
                <a:lnTo>
                  <a:pt x="3502659" y="0"/>
                </a:lnTo>
                <a:lnTo>
                  <a:pt x="3560571" y="11557"/>
                </a:lnTo>
                <a:lnTo>
                  <a:pt x="3609721" y="44323"/>
                </a:lnTo>
                <a:lnTo>
                  <a:pt x="3642486" y="93472"/>
                </a:lnTo>
                <a:lnTo>
                  <a:pt x="3654044" y="151257"/>
                </a:lnTo>
                <a:lnTo>
                  <a:pt x="3654044" y="1579626"/>
                </a:lnTo>
                <a:lnTo>
                  <a:pt x="3646296" y="1627505"/>
                </a:lnTo>
                <a:lnTo>
                  <a:pt x="3624834" y="1669034"/>
                </a:lnTo>
                <a:lnTo>
                  <a:pt x="3592067" y="1701800"/>
                </a:lnTo>
                <a:lnTo>
                  <a:pt x="3550538" y="1723263"/>
                </a:lnTo>
                <a:lnTo>
                  <a:pt x="3502659" y="1731010"/>
                </a:lnTo>
                <a:lnTo>
                  <a:pt x="151256" y="1731010"/>
                </a:lnTo>
                <a:lnTo>
                  <a:pt x="103504" y="1723263"/>
                </a:lnTo>
                <a:lnTo>
                  <a:pt x="61975" y="1701800"/>
                </a:lnTo>
                <a:lnTo>
                  <a:pt x="29209" y="1669034"/>
                </a:lnTo>
                <a:lnTo>
                  <a:pt x="7747" y="1627505"/>
                </a:lnTo>
                <a:lnTo>
                  <a:pt x="0" y="1579626"/>
                </a:lnTo>
                <a:lnTo>
                  <a:pt x="0" y="151257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1053571" y="8932164"/>
            <a:ext cx="3611879" cy="1539240"/>
          </a:xfrm>
          <a:custGeom>
            <a:avLst/>
            <a:gdLst/>
            <a:ahLst/>
            <a:cxnLst/>
            <a:rect l="l" t="t" r="r" b="b"/>
            <a:pathLst>
              <a:path w="3611880" h="1539240">
                <a:moveTo>
                  <a:pt x="0" y="104393"/>
                </a:moveTo>
                <a:lnTo>
                  <a:pt x="8254" y="63753"/>
                </a:lnTo>
                <a:lnTo>
                  <a:pt x="30606" y="30606"/>
                </a:lnTo>
                <a:lnTo>
                  <a:pt x="63880" y="8254"/>
                </a:lnTo>
                <a:lnTo>
                  <a:pt x="104521" y="0"/>
                </a:lnTo>
                <a:lnTo>
                  <a:pt x="3506978" y="0"/>
                </a:lnTo>
                <a:lnTo>
                  <a:pt x="3546983" y="8000"/>
                </a:lnTo>
                <a:lnTo>
                  <a:pt x="3580891" y="30606"/>
                </a:lnTo>
                <a:lnTo>
                  <a:pt x="3603624" y="64388"/>
                </a:lnTo>
                <a:lnTo>
                  <a:pt x="3611626" y="104393"/>
                </a:lnTo>
                <a:lnTo>
                  <a:pt x="3611626" y="1434769"/>
                </a:lnTo>
                <a:lnTo>
                  <a:pt x="3603370" y="1475409"/>
                </a:lnTo>
                <a:lnTo>
                  <a:pt x="3580891" y="1508582"/>
                </a:lnTo>
                <a:lnTo>
                  <a:pt x="3547745" y="1530959"/>
                </a:lnTo>
                <a:lnTo>
                  <a:pt x="3506978" y="1539163"/>
                </a:lnTo>
                <a:lnTo>
                  <a:pt x="104521" y="1539163"/>
                </a:lnTo>
                <a:lnTo>
                  <a:pt x="63880" y="1530959"/>
                </a:lnTo>
                <a:lnTo>
                  <a:pt x="30606" y="1508582"/>
                </a:lnTo>
                <a:lnTo>
                  <a:pt x="8254" y="1475409"/>
                </a:lnTo>
                <a:lnTo>
                  <a:pt x="0" y="1434769"/>
                </a:lnTo>
                <a:lnTo>
                  <a:pt x="0" y="104393"/>
                </a:lnTo>
                <a:close/>
              </a:path>
            </a:pathLst>
          </a:custGeom>
          <a:ln w="9144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6075382" y="7516971"/>
            <a:ext cx="3412490" cy="28533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17500" marR="71755" indent="-304800">
              <a:lnSpc>
                <a:spcPct val="100000"/>
              </a:lnSpc>
              <a:spcBef>
                <a:spcPts val="90"/>
              </a:spcBef>
              <a:buClr>
                <a:srgbClr val="000000"/>
              </a:buClr>
              <a:buFont typeface="Courier New"/>
              <a:buChar char="o"/>
              <a:tabLst>
                <a:tab pos="317500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занятия</a:t>
            </a:r>
            <a:r>
              <a:rPr sz="1400" b="1" spc="1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по</a:t>
            </a:r>
            <a:r>
              <a:rPr sz="1400" b="1" spc="13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5" dirty="0">
                <a:solidFill>
                  <a:srgbClr val="0068B7"/>
                </a:solidFill>
                <a:latin typeface="Yu Gothic UI"/>
                <a:cs typeface="Yu Gothic UI"/>
              </a:rPr>
              <a:t>строевой,</a:t>
            </a:r>
            <a:r>
              <a:rPr sz="1400" b="1" spc="1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огневой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 </a:t>
            </a:r>
            <a:r>
              <a:rPr sz="1400" b="1" spc="95" dirty="0" err="1">
                <a:solidFill>
                  <a:srgbClr val="0068B7"/>
                </a:solidFill>
                <a:latin typeface="Yu Gothic UI"/>
                <a:cs typeface="Yu Gothic UI"/>
              </a:rPr>
              <a:t>тактической</a:t>
            </a:r>
            <a:r>
              <a:rPr lang="ru-RU"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, </a:t>
            </a:r>
            <a:r>
              <a:rPr sz="1400" b="1" spc="65" dirty="0" err="1">
                <a:solidFill>
                  <a:srgbClr val="0068B7"/>
                </a:solidFill>
                <a:latin typeface="Yu Gothic UI"/>
                <a:cs typeface="Yu Gothic UI"/>
              </a:rPr>
              <a:t>подготовке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;</a:t>
            </a:r>
            <a:endParaRPr sz="1400" dirty="0">
              <a:latin typeface="Yu Gothic UI"/>
              <a:cs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505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lang="ru-RU" sz="1400" b="1" spc="100" dirty="0">
                <a:solidFill>
                  <a:srgbClr val="0068B7"/>
                </a:solidFill>
                <a:latin typeface="Yu Gothic UI"/>
                <a:cs typeface="Yu Gothic UI"/>
              </a:rPr>
              <a:t>о</a:t>
            </a:r>
            <a:r>
              <a:rPr sz="1400" b="1" spc="100" dirty="0" err="1">
                <a:solidFill>
                  <a:srgbClr val="0068B7"/>
                </a:solidFill>
                <a:latin typeface="Yu Gothic UI"/>
                <a:cs typeface="Yu Gothic UI"/>
              </a:rPr>
              <a:t>рганизация</a:t>
            </a:r>
            <a:r>
              <a:rPr lang="ru-RU" sz="1400" dirty="0">
                <a:latin typeface="Yu Gothic UI"/>
                <a:cs typeface="Yu Gothic UI"/>
              </a:rPr>
              <a:t> </a:t>
            </a:r>
            <a:r>
              <a:rPr sz="1400" b="1" spc="65" dirty="0" err="1">
                <a:solidFill>
                  <a:srgbClr val="0068B7"/>
                </a:solidFill>
                <a:latin typeface="Yu Gothic UI"/>
                <a:cs typeface="Yu Gothic UI"/>
              </a:rPr>
              <a:t>сборов</a:t>
            </a:r>
            <a:r>
              <a:rPr sz="1400" b="1" spc="16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15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5" dirty="0">
                <a:solidFill>
                  <a:srgbClr val="0068B7"/>
                </a:solidFill>
                <a:latin typeface="Yu Gothic UI"/>
                <a:cs typeface="Yu Gothic UI"/>
              </a:rPr>
              <a:t>лагерей;</a:t>
            </a:r>
            <a:endParaRPr sz="1400" dirty="0">
              <a:latin typeface="Yu Gothic UI"/>
              <a:cs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изучение</a:t>
            </a:r>
            <a:r>
              <a:rPr sz="1400" b="1" spc="29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70" dirty="0">
                <a:solidFill>
                  <a:srgbClr val="0068B7"/>
                </a:solidFill>
                <a:latin typeface="Yu Gothic UI"/>
                <a:cs typeface="Yu Gothic UI"/>
              </a:rPr>
              <a:t>типов</a:t>
            </a:r>
            <a:r>
              <a:rPr sz="1400" b="1" spc="28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и</a:t>
            </a:r>
            <a:r>
              <a:rPr sz="1400" b="1" spc="29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80" dirty="0" err="1">
                <a:solidFill>
                  <a:srgbClr val="0068B7"/>
                </a:solidFill>
                <a:latin typeface="Yu Gothic UI"/>
                <a:cs typeface="Yu Gothic UI"/>
              </a:rPr>
              <a:t>правил</a:t>
            </a:r>
            <a:r>
              <a:rPr lang="ru-RU" sz="1400" dirty="0">
                <a:latin typeface="Yu Gothic UI"/>
                <a:cs typeface="Yu Gothic UI"/>
              </a:rPr>
              <a:t> </a:t>
            </a:r>
            <a:r>
              <a:rPr sz="1400" b="1" spc="95" dirty="0" err="1">
                <a:solidFill>
                  <a:srgbClr val="0068B7"/>
                </a:solidFill>
                <a:latin typeface="Yu Gothic UI"/>
                <a:cs typeface="Yu Gothic UI"/>
              </a:rPr>
              <a:t>обращения</a:t>
            </a:r>
            <a:r>
              <a:rPr sz="1400" b="1" spc="11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dirty="0">
                <a:solidFill>
                  <a:srgbClr val="0068B7"/>
                </a:solidFill>
                <a:latin typeface="Yu Gothic UI"/>
                <a:cs typeface="Yu Gothic UI"/>
              </a:rPr>
              <a:t>с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5" dirty="0" err="1">
                <a:solidFill>
                  <a:srgbClr val="0068B7"/>
                </a:solidFill>
                <a:latin typeface="Yu Gothic UI"/>
                <a:cs typeface="Yu Gothic UI"/>
              </a:rPr>
              <a:t>оружием</a:t>
            </a:r>
            <a:r>
              <a:rPr lang="ru-RU"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, противогазом</a:t>
            </a:r>
            <a:r>
              <a:rPr sz="1400" b="1" spc="65" dirty="0">
                <a:solidFill>
                  <a:srgbClr val="0068B7"/>
                </a:solidFill>
                <a:latin typeface="Yu Gothic UI"/>
                <a:cs typeface="Yu Gothic UI"/>
              </a:rPr>
              <a:t>;</a:t>
            </a:r>
            <a:endParaRPr lang="ru-RU" sz="1400" b="1" spc="65" dirty="0">
              <a:solidFill>
                <a:srgbClr val="0068B7"/>
              </a:solidFill>
              <a:latin typeface="Yu Gothic UI"/>
              <a:cs typeface="Yu Gothic UI"/>
            </a:endParaRPr>
          </a:p>
          <a:p>
            <a:pPr marL="316865" indent="-304165">
              <a:spcBef>
                <a:spcPts val="480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lang="ru-RU" sz="1400" b="1" spc="90" dirty="0">
                <a:solidFill>
                  <a:srgbClr val="0068B7"/>
                </a:solidFill>
                <a:latin typeface="Yu Gothic UI"/>
              </a:rPr>
              <a:t>изучение основ оказания первой медицинской помощи</a:t>
            </a:r>
            <a:endParaRPr sz="1400" b="1" spc="90" dirty="0">
              <a:solidFill>
                <a:srgbClr val="0068B7"/>
              </a:solidFill>
              <a:latin typeface="Yu Gothic UI"/>
            </a:endParaRPr>
          </a:p>
          <a:p>
            <a:pPr marL="316865" indent="-304165">
              <a:lnSpc>
                <a:spcPct val="100000"/>
              </a:lnSpc>
              <a:spcBef>
                <a:spcPts val="505"/>
              </a:spcBef>
              <a:buClr>
                <a:srgbClr val="000000"/>
              </a:buClr>
              <a:buFont typeface="Courier New"/>
              <a:buChar char="o"/>
              <a:tabLst>
                <a:tab pos="316865" algn="l"/>
              </a:tabLst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проведение</a:t>
            </a:r>
            <a:r>
              <a:rPr sz="1400" b="1" spc="18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60" dirty="0">
                <a:solidFill>
                  <a:srgbClr val="0068B7"/>
                </a:solidFill>
                <a:latin typeface="Yu Gothic UI"/>
                <a:cs typeface="Yu Gothic UI"/>
              </a:rPr>
              <a:t>военно-</a:t>
            </a:r>
            <a:endParaRPr sz="1400" dirty="0">
              <a:latin typeface="Yu Gothic UI"/>
              <a:cs typeface="Yu Gothic UI"/>
            </a:endParaRPr>
          </a:p>
          <a:p>
            <a:pPr marL="317500" marR="1340485">
              <a:lnSpc>
                <a:spcPct val="100000"/>
              </a:lnSpc>
              <a:spcBef>
                <a:spcPts val="5"/>
              </a:spcBef>
            </a:pPr>
            <a:r>
              <a:rPr sz="1400" b="1" spc="95" dirty="0">
                <a:solidFill>
                  <a:srgbClr val="0068B7"/>
                </a:solidFill>
                <a:latin typeface="Yu Gothic UI"/>
                <a:cs typeface="Yu Gothic UI"/>
              </a:rPr>
              <a:t>тактических</a:t>
            </a:r>
            <a:r>
              <a:rPr sz="1400" b="1" spc="24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90" dirty="0">
                <a:solidFill>
                  <a:srgbClr val="0068B7"/>
                </a:solidFill>
                <a:latin typeface="Yu Gothic UI"/>
                <a:cs typeface="Yu Gothic UI"/>
              </a:rPr>
              <a:t>игр</a:t>
            </a:r>
            <a:r>
              <a:rPr sz="1400" b="1" spc="275" dirty="0">
                <a:solidFill>
                  <a:srgbClr val="0068B7"/>
                </a:solidFill>
                <a:latin typeface="Yu Gothic UI"/>
                <a:cs typeface="Yu Gothic UI"/>
              </a:rPr>
              <a:t> </a:t>
            </a:r>
            <a:r>
              <a:rPr sz="1400" b="1" spc="-50" dirty="0">
                <a:solidFill>
                  <a:srgbClr val="0068B7"/>
                </a:solidFill>
                <a:latin typeface="Yu Gothic UI"/>
                <a:cs typeface="Yu Gothic UI"/>
              </a:rPr>
              <a:t>и </a:t>
            </a:r>
            <a:r>
              <a:rPr sz="1400" b="1" spc="90" dirty="0" err="1">
                <a:solidFill>
                  <a:srgbClr val="0068B7"/>
                </a:solidFill>
                <a:latin typeface="Yu Gothic UI"/>
                <a:cs typeface="Yu Gothic UI"/>
              </a:rPr>
              <a:t>соревнований</a:t>
            </a:r>
            <a:endParaRPr lang="ru-RU" sz="1400" b="1" spc="90" dirty="0">
              <a:solidFill>
                <a:srgbClr val="0068B7"/>
              </a:solidFill>
              <a:latin typeface="Yu Gothic UI"/>
              <a:cs typeface="Yu Gothic UI"/>
            </a:endParaRPr>
          </a:p>
          <a:p>
            <a:pPr marL="317500" marR="1340485">
              <a:lnSpc>
                <a:spcPct val="100000"/>
              </a:lnSpc>
              <a:spcBef>
                <a:spcPts val="5"/>
              </a:spcBef>
            </a:pPr>
            <a:endParaRPr sz="1400" dirty="0">
              <a:latin typeface="Yu Gothic UI"/>
              <a:cs typeface="Yu Gothic UI"/>
            </a:endParaRPr>
          </a:p>
        </p:txBody>
      </p:sp>
      <p:sp>
        <p:nvSpPr>
          <p:cNvPr id="73" name="object 28">
            <a:extLst>
              <a:ext uri="{FF2B5EF4-FFF2-40B4-BE49-F238E27FC236}">
                <a16:creationId xmlns:a16="http://schemas.microsoft.com/office/drawing/2014/main" id="{D4C1CA88-A7EC-43DA-A5AB-928CD4303E41}"/>
              </a:ext>
            </a:extLst>
          </p:cNvPr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5</a:t>
            </a:fld>
            <a:endParaRPr sz="1200" dirty="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3273106" y="7285431"/>
            <a:ext cx="8003540" cy="3065780"/>
            <a:chOff x="249936" y="7251192"/>
            <a:chExt cx="8003540" cy="3065780"/>
          </a:xfrm>
        </p:grpSpPr>
        <p:sp>
          <p:nvSpPr>
            <p:cNvPr id="4" name="object 4"/>
            <p:cNvSpPr/>
            <p:nvPr/>
          </p:nvSpPr>
          <p:spPr>
            <a:xfrm>
              <a:off x="320040" y="7431024"/>
              <a:ext cx="7924800" cy="2877185"/>
            </a:xfrm>
            <a:custGeom>
              <a:avLst/>
              <a:gdLst/>
              <a:ahLst/>
              <a:cxnLst/>
              <a:rect l="l" t="t" r="r" b="b"/>
              <a:pathLst>
                <a:path w="7924800" h="2877184">
                  <a:moveTo>
                    <a:pt x="0" y="87503"/>
                  </a:moveTo>
                  <a:lnTo>
                    <a:pt x="6883" y="53467"/>
                  </a:lnTo>
                  <a:lnTo>
                    <a:pt x="25653" y="25654"/>
                  </a:lnTo>
                  <a:lnTo>
                    <a:pt x="53505" y="6858"/>
                  </a:lnTo>
                  <a:lnTo>
                    <a:pt x="87604" y="0"/>
                  </a:lnTo>
                  <a:lnTo>
                    <a:pt x="7836661" y="0"/>
                  </a:lnTo>
                  <a:lnTo>
                    <a:pt x="7885176" y="14732"/>
                  </a:lnTo>
                  <a:lnTo>
                    <a:pt x="7917560" y="53975"/>
                  </a:lnTo>
                  <a:lnTo>
                    <a:pt x="7924291" y="87503"/>
                  </a:lnTo>
                  <a:lnTo>
                    <a:pt x="7924291" y="2789186"/>
                  </a:lnTo>
                  <a:lnTo>
                    <a:pt x="7917307" y="2823260"/>
                  </a:lnTo>
                  <a:lnTo>
                    <a:pt x="7898637" y="2851086"/>
                  </a:lnTo>
                  <a:lnTo>
                    <a:pt x="7870698" y="2869844"/>
                  </a:lnTo>
                  <a:lnTo>
                    <a:pt x="7836661" y="2876715"/>
                  </a:lnTo>
                  <a:lnTo>
                    <a:pt x="87604" y="2876715"/>
                  </a:lnTo>
                  <a:lnTo>
                    <a:pt x="53505" y="2869844"/>
                  </a:lnTo>
                  <a:lnTo>
                    <a:pt x="25653" y="2851086"/>
                  </a:lnTo>
                  <a:lnTo>
                    <a:pt x="6883" y="2823260"/>
                  </a:lnTo>
                  <a:lnTo>
                    <a:pt x="0" y="2789186"/>
                  </a:lnTo>
                  <a:lnTo>
                    <a:pt x="0" y="87503"/>
                  </a:lnTo>
                  <a:close/>
                </a:path>
              </a:pathLst>
            </a:custGeom>
            <a:ln w="18288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9936" y="7251192"/>
              <a:ext cx="5723890" cy="429895"/>
            </a:xfrm>
            <a:custGeom>
              <a:avLst/>
              <a:gdLst/>
              <a:ahLst/>
              <a:cxnLst/>
              <a:rect l="l" t="t" r="r" b="b"/>
              <a:pathLst>
                <a:path w="5723890" h="429895">
                  <a:moveTo>
                    <a:pt x="5508625" y="0"/>
                  </a:moveTo>
                  <a:lnTo>
                    <a:pt x="215137" y="0"/>
                  </a:lnTo>
                  <a:lnTo>
                    <a:pt x="165798" y="5714"/>
                  </a:lnTo>
                  <a:lnTo>
                    <a:pt x="120523" y="21844"/>
                  </a:lnTo>
                  <a:lnTo>
                    <a:pt x="80581" y="47116"/>
                  </a:lnTo>
                  <a:lnTo>
                    <a:pt x="47256" y="80390"/>
                  </a:lnTo>
                  <a:lnTo>
                    <a:pt x="21869" y="120269"/>
                  </a:lnTo>
                  <a:lnTo>
                    <a:pt x="5676" y="165480"/>
                  </a:lnTo>
                  <a:lnTo>
                    <a:pt x="0" y="214756"/>
                  </a:lnTo>
                  <a:lnTo>
                    <a:pt x="5676" y="263906"/>
                  </a:lnTo>
                  <a:lnTo>
                    <a:pt x="21869" y="309118"/>
                  </a:lnTo>
                  <a:lnTo>
                    <a:pt x="47256" y="348995"/>
                  </a:lnTo>
                  <a:lnTo>
                    <a:pt x="80581" y="382269"/>
                  </a:lnTo>
                  <a:lnTo>
                    <a:pt x="120523" y="407669"/>
                  </a:lnTo>
                  <a:lnTo>
                    <a:pt x="165798" y="423799"/>
                  </a:lnTo>
                  <a:lnTo>
                    <a:pt x="215137" y="429387"/>
                  </a:lnTo>
                  <a:lnTo>
                    <a:pt x="5508625" y="429387"/>
                  </a:lnTo>
                  <a:lnTo>
                    <a:pt x="5558028" y="423799"/>
                  </a:lnTo>
                  <a:lnTo>
                    <a:pt x="5603240" y="407669"/>
                  </a:lnTo>
                  <a:lnTo>
                    <a:pt x="5643245" y="382269"/>
                  </a:lnTo>
                  <a:lnTo>
                    <a:pt x="5676519" y="348995"/>
                  </a:lnTo>
                  <a:lnTo>
                    <a:pt x="5701919" y="309118"/>
                  </a:lnTo>
                  <a:lnTo>
                    <a:pt x="5718175" y="263906"/>
                  </a:lnTo>
                  <a:lnTo>
                    <a:pt x="5723763" y="214756"/>
                  </a:lnTo>
                  <a:lnTo>
                    <a:pt x="5719572" y="172592"/>
                  </a:lnTo>
                  <a:lnTo>
                    <a:pt x="5707380" y="132587"/>
                  </a:lnTo>
                  <a:lnTo>
                    <a:pt x="5687695" y="95630"/>
                  </a:lnTo>
                  <a:lnTo>
                    <a:pt x="5660771" y="62864"/>
                  </a:lnTo>
                  <a:lnTo>
                    <a:pt x="5628005" y="36067"/>
                  </a:lnTo>
                  <a:lnTo>
                    <a:pt x="5591048" y="16383"/>
                  </a:lnTo>
                  <a:lnTo>
                    <a:pt x="5550789" y="4190"/>
                  </a:lnTo>
                  <a:lnTo>
                    <a:pt x="5508625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512312" y="7321626"/>
            <a:ext cx="7471918" cy="2553904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555"/>
              </a:spcBef>
            </a:pPr>
            <a:r>
              <a:rPr sz="1800" b="1" spc="55" dirty="0">
                <a:solidFill>
                  <a:srgbClr val="FFFFFF"/>
                </a:solidFill>
                <a:latin typeface="Tahoma"/>
                <a:cs typeface="Tahoma"/>
              </a:rPr>
              <a:t>Рекомендации</a:t>
            </a:r>
            <a:r>
              <a:rPr sz="1800" b="1" spc="1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для</a:t>
            </a:r>
            <a:r>
              <a:rPr sz="1800" b="1" spc="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r>
              <a:rPr sz="1800" b="1" spc="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endParaRPr sz="1800" dirty="0">
              <a:latin typeface="Tahoma"/>
              <a:cs typeface="Tahoma"/>
            </a:endParaRPr>
          </a:p>
          <a:p>
            <a:pPr marL="332740" indent="-320040">
              <a:lnSpc>
                <a:spcPct val="100000"/>
              </a:lnSpc>
              <a:spcBef>
                <a:spcPts val="495"/>
              </a:spcBef>
              <a:buClr>
                <a:srgbClr val="B51F1F"/>
              </a:buClr>
              <a:buSzPct val="85000"/>
              <a:buFont typeface="Courier New"/>
              <a:buChar char="o"/>
              <a:tabLst>
                <a:tab pos="332740" algn="l"/>
              </a:tabLst>
            </a:pPr>
            <a:endParaRPr lang="ru-RU" sz="2000" spc="150" dirty="0">
              <a:latin typeface="Tahoma"/>
              <a:cs typeface="Tahoma"/>
            </a:endParaRPr>
          </a:p>
          <a:p>
            <a:pPr marL="332740" indent="-320040">
              <a:lnSpc>
                <a:spcPct val="100000"/>
              </a:lnSpc>
              <a:spcBef>
                <a:spcPts val="495"/>
              </a:spcBef>
              <a:buClr>
                <a:srgbClr val="B51F1F"/>
              </a:buClr>
              <a:buSzPct val="85000"/>
              <a:buFont typeface="Courier New"/>
              <a:buChar char="o"/>
              <a:tabLst>
                <a:tab pos="332740" algn="l"/>
              </a:tabLst>
            </a:pPr>
            <a:r>
              <a:rPr sz="2000" spc="150" dirty="0" err="1">
                <a:latin typeface="Tahoma"/>
                <a:cs typeface="Tahoma"/>
              </a:rPr>
              <a:t>Наличие</a:t>
            </a:r>
            <a:r>
              <a:rPr sz="2000" spc="85" dirty="0">
                <a:latin typeface="Tahoma"/>
                <a:cs typeface="Tahoma"/>
              </a:rPr>
              <a:t> </a:t>
            </a:r>
            <a:r>
              <a:rPr sz="2000" spc="140" dirty="0">
                <a:latin typeface="Tahoma"/>
                <a:cs typeface="Tahoma"/>
              </a:rPr>
              <a:t>названия</a:t>
            </a:r>
            <a:r>
              <a:rPr sz="2000" spc="8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и</a:t>
            </a:r>
            <a:r>
              <a:rPr sz="2000" spc="160" dirty="0">
                <a:latin typeface="Tahoma"/>
                <a:cs typeface="Tahoma"/>
              </a:rPr>
              <a:t> </a:t>
            </a:r>
            <a:r>
              <a:rPr sz="2000" spc="175" dirty="0">
                <a:latin typeface="Tahoma"/>
                <a:cs typeface="Tahoma"/>
              </a:rPr>
              <a:t>символики</a:t>
            </a:r>
            <a:r>
              <a:rPr sz="2000" spc="130" dirty="0">
                <a:latin typeface="Tahoma"/>
                <a:cs typeface="Tahoma"/>
              </a:rPr>
              <a:t> </a:t>
            </a:r>
            <a:r>
              <a:rPr sz="2000" spc="75" dirty="0">
                <a:latin typeface="Tahoma"/>
                <a:cs typeface="Tahoma"/>
              </a:rPr>
              <a:t>клуба</a:t>
            </a:r>
            <a:endParaRPr sz="2000" dirty="0">
              <a:latin typeface="Tahoma"/>
              <a:cs typeface="Tahoma"/>
            </a:endParaRPr>
          </a:p>
          <a:p>
            <a:pPr marL="332740" indent="-320040">
              <a:lnSpc>
                <a:spcPct val="100000"/>
              </a:lnSpc>
              <a:spcBef>
                <a:spcPts val="605"/>
              </a:spcBef>
              <a:buClr>
                <a:srgbClr val="B51F1F"/>
              </a:buClr>
              <a:buSzPct val="85000"/>
              <a:buFont typeface="Courier New"/>
              <a:buChar char="o"/>
              <a:tabLst>
                <a:tab pos="332740" algn="l"/>
              </a:tabLst>
            </a:pPr>
            <a:r>
              <a:rPr sz="2000" spc="150" dirty="0" err="1">
                <a:latin typeface="Tahoma"/>
                <a:cs typeface="Tahoma"/>
              </a:rPr>
              <a:t>Наличие</a:t>
            </a:r>
            <a:r>
              <a:rPr sz="2000" spc="95" dirty="0">
                <a:latin typeface="Tahoma"/>
                <a:cs typeface="Tahoma"/>
              </a:rPr>
              <a:t> </a:t>
            </a:r>
            <a:r>
              <a:rPr sz="2000" spc="180" dirty="0">
                <a:latin typeface="Tahoma"/>
                <a:cs typeface="Tahoma"/>
              </a:rPr>
              <a:t>информации</a:t>
            </a:r>
            <a:r>
              <a:rPr sz="2000" spc="90" dirty="0">
                <a:latin typeface="Tahoma"/>
                <a:cs typeface="Tahoma"/>
              </a:rPr>
              <a:t> </a:t>
            </a:r>
            <a:r>
              <a:rPr sz="2000" spc="75" dirty="0">
                <a:latin typeface="Tahoma"/>
                <a:cs typeface="Tahoma"/>
              </a:rPr>
              <a:t>на </a:t>
            </a:r>
            <a:r>
              <a:rPr sz="2000" spc="100" dirty="0" err="1">
                <a:latin typeface="Tahoma"/>
                <a:cs typeface="Tahoma"/>
              </a:rPr>
              <a:t>сайте</a:t>
            </a:r>
            <a:r>
              <a:rPr sz="2000" spc="55" dirty="0">
                <a:latin typeface="Tahoma"/>
                <a:cs typeface="Tahoma"/>
              </a:rPr>
              <a:t> </a:t>
            </a:r>
            <a:r>
              <a:rPr sz="2000" spc="105" dirty="0">
                <a:latin typeface="Tahoma"/>
                <a:cs typeface="Tahoma"/>
              </a:rPr>
              <a:t>О</a:t>
            </a:r>
            <a:r>
              <a:rPr lang="ru-RU" sz="2000" spc="105" dirty="0">
                <a:latin typeface="Tahoma"/>
                <a:cs typeface="Tahoma"/>
              </a:rPr>
              <a:t>О</a:t>
            </a:r>
            <a:endParaRPr sz="2000" dirty="0">
              <a:latin typeface="Tahoma"/>
              <a:cs typeface="Tahom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lr>
                <a:srgbClr val="B51F1F"/>
              </a:buClr>
              <a:buSzPct val="85000"/>
              <a:buFont typeface="Courier New"/>
              <a:buChar char="o"/>
              <a:tabLst>
                <a:tab pos="332740" algn="l"/>
              </a:tabLst>
            </a:pPr>
            <a:r>
              <a:rPr sz="2000" spc="185" dirty="0">
                <a:latin typeface="Tahoma"/>
                <a:cs typeface="Tahoma"/>
              </a:rPr>
              <a:t>Освещение</a:t>
            </a:r>
            <a:r>
              <a:rPr sz="2000" spc="90" dirty="0">
                <a:latin typeface="Tahoma"/>
                <a:cs typeface="Tahoma"/>
              </a:rPr>
              <a:t> </a:t>
            </a:r>
            <a:r>
              <a:rPr sz="2000" spc="120" dirty="0">
                <a:latin typeface="Tahoma"/>
                <a:cs typeface="Tahoma"/>
              </a:rPr>
              <a:t>деятельности</a:t>
            </a:r>
            <a:r>
              <a:rPr sz="2000" spc="70" dirty="0">
                <a:latin typeface="Tahoma"/>
                <a:cs typeface="Tahoma"/>
              </a:rPr>
              <a:t> </a:t>
            </a:r>
            <a:r>
              <a:rPr sz="2000" spc="95" dirty="0">
                <a:latin typeface="Tahoma"/>
                <a:cs typeface="Tahoma"/>
              </a:rPr>
              <a:t>клуба</a:t>
            </a:r>
            <a:r>
              <a:rPr sz="2000" spc="10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в</a:t>
            </a:r>
            <a:r>
              <a:rPr sz="2000" spc="70" dirty="0">
                <a:latin typeface="Tahoma"/>
                <a:cs typeface="Tahoma"/>
              </a:rPr>
              <a:t> </a:t>
            </a:r>
            <a:r>
              <a:rPr sz="2000" spc="135" dirty="0">
                <a:latin typeface="Tahoma"/>
                <a:cs typeface="Tahoma"/>
              </a:rPr>
              <a:t>социальных</a:t>
            </a:r>
            <a:r>
              <a:rPr sz="2000" spc="140" dirty="0">
                <a:latin typeface="Tahoma"/>
                <a:cs typeface="Tahoma"/>
              </a:rPr>
              <a:t> </a:t>
            </a:r>
            <a:r>
              <a:rPr sz="2000" spc="55" dirty="0">
                <a:latin typeface="Tahoma"/>
                <a:cs typeface="Tahoma"/>
              </a:rPr>
              <a:t>сетях</a:t>
            </a:r>
            <a:endParaRPr sz="2000" dirty="0">
              <a:latin typeface="Tahoma"/>
              <a:cs typeface="Tahom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lr>
                <a:srgbClr val="B51F1F"/>
              </a:buClr>
              <a:buSzPct val="85000"/>
              <a:buFont typeface="Courier New"/>
              <a:buChar char="o"/>
              <a:tabLst>
                <a:tab pos="332740" algn="l"/>
                <a:tab pos="3435985" algn="l"/>
                <a:tab pos="3719829" algn="l"/>
                <a:tab pos="5865495" algn="l"/>
                <a:tab pos="6554470" algn="l"/>
              </a:tabLst>
            </a:pPr>
            <a:r>
              <a:rPr sz="2000" spc="110" dirty="0">
                <a:latin typeface="Tahoma"/>
                <a:cs typeface="Tahoma"/>
              </a:rPr>
              <a:t>Участие</a:t>
            </a:r>
            <a:r>
              <a:rPr sz="2000" spc="295" dirty="0">
                <a:latin typeface="Tahoma"/>
                <a:cs typeface="Tahoma"/>
              </a:rPr>
              <a:t> </a:t>
            </a:r>
            <a:r>
              <a:rPr sz="2000" spc="110" dirty="0">
                <a:latin typeface="Tahoma"/>
                <a:cs typeface="Tahoma"/>
              </a:rPr>
              <a:t>руководителя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50" dirty="0">
                <a:latin typeface="Tahoma"/>
                <a:cs typeface="Tahoma"/>
              </a:rPr>
              <a:t>и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130" dirty="0">
                <a:latin typeface="Tahoma"/>
                <a:cs typeface="Tahoma"/>
              </a:rPr>
              <a:t>воспитанников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20" dirty="0">
                <a:latin typeface="Tahoma"/>
                <a:cs typeface="Tahoma"/>
              </a:rPr>
              <a:t>В</a:t>
            </a:r>
            <a:r>
              <a:rPr sz="2000" spc="-360" dirty="0">
                <a:latin typeface="Tahoma"/>
                <a:cs typeface="Tahoma"/>
              </a:rPr>
              <a:t> </a:t>
            </a:r>
            <a:r>
              <a:rPr sz="2000" spc="-20" dirty="0">
                <a:latin typeface="Tahoma"/>
                <a:cs typeface="Tahoma"/>
              </a:rPr>
              <a:t>П</a:t>
            </a:r>
            <a:r>
              <a:rPr sz="2000" spc="-360" dirty="0">
                <a:latin typeface="Tahoma"/>
                <a:cs typeface="Tahoma"/>
              </a:rPr>
              <a:t> </a:t>
            </a:r>
            <a:r>
              <a:rPr sz="2000" spc="-50" dirty="0">
                <a:latin typeface="Tahoma"/>
                <a:cs typeface="Tahoma"/>
              </a:rPr>
              <a:t>К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50" dirty="0">
                <a:latin typeface="Tahoma"/>
                <a:cs typeface="Tahoma"/>
              </a:rPr>
              <a:t>в</a:t>
            </a:r>
            <a:endParaRPr sz="2000" dirty="0">
              <a:latin typeface="Tahoma"/>
              <a:cs typeface="Tahoma"/>
            </a:endParaRPr>
          </a:p>
          <a:p>
            <a:pPr marL="332105">
              <a:lnSpc>
                <a:spcPct val="100000"/>
              </a:lnSpc>
              <a:tabLst>
                <a:tab pos="4807585" algn="l"/>
              </a:tabLst>
            </a:pPr>
            <a:r>
              <a:rPr sz="2000" spc="125" dirty="0">
                <a:latin typeface="Tahoma"/>
                <a:cs typeface="Tahoma"/>
              </a:rPr>
              <a:t>образовательных</a:t>
            </a:r>
            <a:r>
              <a:rPr sz="2000" spc="135" dirty="0">
                <a:latin typeface="Tahoma"/>
                <a:cs typeface="Tahoma"/>
              </a:rPr>
              <a:t> </a:t>
            </a:r>
            <a:r>
              <a:rPr sz="2000" spc="155" dirty="0">
                <a:latin typeface="Tahoma"/>
                <a:cs typeface="Tahoma"/>
              </a:rPr>
              <a:t>мероприятиях</a:t>
            </a:r>
            <a:r>
              <a:rPr sz="2000" dirty="0">
                <a:latin typeface="Tahoma"/>
                <a:cs typeface="Tahoma"/>
              </a:rPr>
              <a:t>	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478536" y="222504"/>
            <a:ext cx="13749655" cy="746760"/>
            <a:chOff x="478536" y="222504"/>
            <a:chExt cx="13749655" cy="746760"/>
          </a:xfrm>
        </p:grpSpPr>
        <p:sp>
          <p:nvSpPr>
            <p:cNvPr id="12" name="object 12"/>
            <p:cNvSpPr/>
            <p:nvPr/>
          </p:nvSpPr>
          <p:spPr>
            <a:xfrm>
              <a:off x="490728" y="268224"/>
              <a:ext cx="13724890" cy="655320"/>
            </a:xfrm>
            <a:custGeom>
              <a:avLst/>
              <a:gdLst/>
              <a:ahLst/>
              <a:cxnLst/>
              <a:rect l="l" t="t" r="r" b="b"/>
              <a:pathLst>
                <a:path w="13724890" h="655319">
                  <a:moveTo>
                    <a:pt x="13396848" y="0"/>
                  </a:moveTo>
                  <a:lnTo>
                    <a:pt x="327850" y="0"/>
                  </a:lnTo>
                  <a:lnTo>
                    <a:pt x="279400" y="3556"/>
                  </a:lnTo>
                  <a:lnTo>
                    <a:pt x="233159" y="13843"/>
                  </a:lnTo>
                  <a:lnTo>
                    <a:pt x="189636" y="30479"/>
                  </a:lnTo>
                  <a:lnTo>
                    <a:pt x="149326" y="52832"/>
                  </a:lnTo>
                  <a:lnTo>
                    <a:pt x="112750" y="80391"/>
                  </a:lnTo>
                  <a:lnTo>
                    <a:pt x="80416" y="112649"/>
                  </a:lnTo>
                  <a:lnTo>
                    <a:pt x="52819" y="149225"/>
                  </a:lnTo>
                  <a:lnTo>
                    <a:pt x="30467" y="189484"/>
                  </a:lnTo>
                  <a:lnTo>
                    <a:pt x="13881" y="232918"/>
                  </a:lnTo>
                  <a:lnTo>
                    <a:pt x="3556" y="279146"/>
                  </a:lnTo>
                  <a:lnTo>
                    <a:pt x="0" y="327533"/>
                  </a:lnTo>
                  <a:lnTo>
                    <a:pt x="3556" y="376047"/>
                  </a:lnTo>
                  <a:lnTo>
                    <a:pt x="13881" y="422148"/>
                  </a:lnTo>
                  <a:lnTo>
                    <a:pt x="30467" y="465709"/>
                  </a:lnTo>
                  <a:lnTo>
                    <a:pt x="52819" y="505968"/>
                  </a:lnTo>
                  <a:lnTo>
                    <a:pt x="80416" y="542544"/>
                  </a:lnTo>
                  <a:lnTo>
                    <a:pt x="112750" y="574801"/>
                  </a:lnTo>
                  <a:lnTo>
                    <a:pt x="149326" y="602361"/>
                  </a:lnTo>
                  <a:lnTo>
                    <a:pt x="189636" y="624713"/>
                  </a:lnTo>
                  <a:lnTo>
                    <a:pt x="233159" y="641350"/>
                  </a:lnTo>
                  <a:lnTo>
                    <a:pt x="279400" y="651637"/>
                  </a:lnTo>
                  <a:lnTo>
                    <a:pt x="327850" y="655193"/>
                  </a:lnTo>
                  <a:lnTo>
                    <a:pt x="13396848" y="655193"/>
                  </a:lnTo>
                  <a:lnTo>
                    <a:pt x="13445362" y="651637"/>
                  </a:lnTo>
                  <a:lnTo>
                    <a:pt x="13491591" y="641350"/>
                  </a:lnTo>
                  <a:lnTo>
                    <a:pt x="13535025" y="624713"/>
                  </a:lnTo>
                  <a:lnTo>
                    <a:pt x="13575410" y="602361"/>
                  </a:lnTo>
                  <a:lnTo>
                    <a:pt x="13611987" y="574801"/>
                  </a:lnTo>
                  <a:lnTo>
                    <a:pt x="13644244" y="542544"/>
                  </a:lnTo>
                  <a:lnTo>
                    <a:pt x="13671931" y="505968"/>
                  </a:lnTo>
                  <a:lnTo>
                    <a:pt x="13694283" y="465709"/>
                  </a:lnTo>
                  <a:lnTo>
                    <a:pt x="13710792" y="422148"/>
                  </a:lnTo>
                  <a:lnTo>
                    <a:pt x="13721206" y="376047"/>
                  </a:lnTo>
                  <a:lnTo>
                    <a:pt x="13724762" y="327533"/>
                  </a:lnTo>
                  <a:lnTo>
                    <a:pt x="13720571" y="275971"/>
                  </a:lnTo>
                  <a:lnTo>
                    <a:pt x="13708633" y="226187"/>
                  </a:lnTo>
                  <a:lnTo>
                    <a:pt x="13689075" y="178943"/>
                  </a:lnTo>
                  <a:lnTo>
                    <a:pt x="13662279" y="135254"/>
                  </a:lnTo>
                  <a:lnTo>
                    <a:pt x="13628750" y="95885"/>
                  </a:lnTo>
                  <a:lnTo>
                    <a:pt x="13589381" y="62357"/>
                  </a:lnTo>
                  <a:lnTo>
                    <a:pt x="13545566" y="35687"/>
                  </a:lnTo>
                  <a:lnTo>
                    <a:pt x="13498321" y="16128"/>
                  </a:lnTo>
                  <a:lnTo>
                    <a:pt x="13448410" y="4064"/>
                  </a:lnTo>
                  <a:lnTo>
                    <a:pt x="13396848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490728" y="268224"/>
              <a:ext cx="13724890" cy="655320"/>
            </a:xfrm>
            <a:custGeom>
              <a:avLst/>
              <a:gdLst/>
              <a:ahLst/>
              <a:cxnLst/>
              <a:rect l="l" t="t" r="r" b="b"/>
              <a:pathLst>
                <a:path w="13724890" h="655319">
                  <a:moveTo>
                    <a:pt x="0" y="327533"/>
                  </a:moveTo>
                  <a:lnTo>
                    <a:pt x="3556" y="279146"/>
                  </a:lnTo>
                  <a:lnTo>
                    <a:pt x="13881" y="232918"/>
                  </a:lnTo>
                  <a:lnTo>
                    <a:pt x="30467" y="189484"/>
                  </a:lnTo>
                  <a:lnTo>
                    <a:pt x="52819" y="149225"/>
                  </a:lnTo>
                  <a:lnTo>
                    <a:pt x="80416" y="112649"/>
                  </a:lnTo>
                  <a:lnTo>
                    <a:pt x="112750" y="80391"/>
                  </a:lnTo>
                  <a:lnTo>
                    <a:pt x="149326" y="52832"/>
                  </a:lnTo>
                  <a:lnTo>
                    <a:pt x="189636" y="30479"/>
                  </a:lnTo>
                  <a:lnTo>
                    <a:pt x="233159" y="13843"/>
                  </a:lnTo>
                  <a:lnTo>
                    <a:pt x="279400" y="3556"/>
                  </a:lnTo>
                  <a:lnTo>
                    <a:pt x="327850" y="0"/>
                  </a:lnTo>
                  <a:lnTo>
                    <a:pt x="13396848" y="0"/>
                  </a:lnTo>
                  <a:lnTo>
                    <a:pt x="13448410" y="4064"/>
                  </a:lnTo>
                  <a:lnTo>
                    <a:pt x="13498321" y="16128"/>
                  </a:lnTo>
                  <a:lnTo>
                    <a:pt x="13545566" y="35687"/>
                  </a:lnTo>
                  <a:lnTo>
                    <a:pt x="13589381" y="62357"/>
                  </a:lnTo>
                  <a:lnTo>
                    <a:pt x="13628750" y="95885"/>
                  </a:lnTo>
                  <a:lnTo>
                    <a:pt x="13662279" y="135254"/>
                  </a:lnTo>
                  <a:lnTo>
                    <a:pt x="13689075" y="178943"/>
                  </a:lnTo>
                  <a:lnTo>
                    <a:pt x="13708633" y="226187"/>
                  </a:lnTo>
                  <a:lnTo>
                    <a:pt x="13720571" y="275971"/>
                  </a:lnTo>
                  <a:lnTo>
                    <a:pt x="13724762" y="327533"/>
                  </a:lnTo>
                  <a:lnTo>
                    <a:pt x="13721206" y="376047"/>
                  </a:lnTo>
                  <a:lnTo>
                    <a:pt x="13710792" y="422148"/>
                  </a:lnTo>
                  <a:lnTo>
                    <a:pt x="13694283" y="465709"/>
                  </a:lnTo>
                  <a:lnTo>
                    <a:pt x="13671931" y="505968"/>
                  </a:lnTo>
                  <a:lnTo>
                    <a:pt x="13644244" y="542544"/>
                  </a:lnTo>
                  <a:lnTo>
                    <a:pt x="13611987" y="574801"/>
                  </a:lnTo>
                  <a:lnTo>
                    <a:pt x="13575410" y="602361"/>
                  </a:lnTo>
                  <a:lnTo>
                    <a:pt x="13535025" y="624713"/>
                  </a:lnTo>
                  <a:lnTo>
                    <a:pt x="13491591" y="641350"/>
                  </a:lnTo>
                  <a:lnTo>
                    <a:pt x="13445362" y="651637"/>
                  </a:lnTo>
                  <a:lnTo>
                    <a:pt x="13396848" y="655193"/>
                  </a:lnTo>
                  <a:lnTo>
                    <a:pt x="327850" y="655193"/>
                  </a:lnTo>
                  <a:lnTo>
                    <a:pt x="279400" y="651637"/>
                  </a:lnTo>
                  <a:lnTo>
                    <a:pt x="233159" y="641350"/>
                  </a:lnTo>
                  <a:lnTo>
                    <a:pt x="189636" y="624713"/>
                  </a:lnTo>
                  <a:lnTo>
                    <a:pt x="149326" y="602361"/>
                  </a:lnTo>
                  <a:lnTo>
                    <a:pt x="112750" y="574801"/>
                  </a:lnTo>
                  <a:lnTo>
                    <a:pt x="80416" y="542544"/>
                  </a:lnTo>
                  <a:lnTo>
                    <a:pt x="52819" y="505968"/>
                  </a:lnTo>
                  <a:lnTo>
                    <a:pt x="30467" y="465709"/>
                  </a:lnTo>
                  <a:lnTo>
                    <a:pt x="13881" y="422148"/>
                  </a:lnTo>
                  <a:lnTo>
                    <a:pt x="3556" y="376047"/>
                  </a:lnTo>
                  <a:lnTo>
                    <a:pt x="0" y="327533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04088" y="234696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359587" y="0"/>
                  </a:moveTo>
                  <a:lnTo>
                    <a:pt x="310794" y="3301"/>
                  </a:lnTo>
                  <a:lnTo>
                    <a:pt x="263994" y="12953"/>
                  </a:lnTo>
                  <a:lnTo>
                    <a:pt x="219621" y="28321"/>
                  </a:lnTo>
                  <a:lnTo>
                    <a:pt x="178104" y="49275"/>
                  </a:lnTo>
                  <a:lnTo>
                    <a:pt x="139852" y="75184"/>
                  </a:lnTo>
                  <a:lnTo>
                    <a:pt x="105321" y="105791"/>
                  </a:lnTo>
                  <a:lnTo>
                    <a:pt x="74930" y="140462"/>
                  </a:lnTo>
                  <a:lnTo>
                    <a:pt x="49098" y="178816"/>
                  </a:lnTo>
                  <a:lnTo>
                    <a:pt x="28257" y="220472"/>
                  </a:lnTo>
                  <a:lnTo>
                    <a:pt x="12839" y="265049"/>
                  </a:lnTo>
                  <a:lnTo>
                    <a:pt x="3276" y="312039"/>
                  </a:lnTo>
                  <a:lnTo>
                    <a:pt x="0" y="361061"/>
                  </a:lnTo>
                  <a:lnTo>
                    <a:pt x="3276" y="409955"/>
                  </a:lnTo>
                  <a:lnTo>
                    <a:pt x="12839" y="456946"/>
                  </a:lnTo>
                  <a:lnTo>
                    <a:pt x="28257" y="501523"/>
                  </a:lnTo>
                  <a:lnTo>
                    <a:pt x="49098" y="543178"/>
                  </a:lnTo>
                  <a:lnTo>
                    <a:pt x="74930" y="581660"/>
                  </a:lnTo>
                  <a:lnTo>
                    <a:pt x="105321" y="616330"/>
                  </a:lnTo>
                  <a:lnTo>
                    <a:pt x="139852" y="646811"/>
                  </a:lnTo>
                  <a:lnTo>
                    <a:pt x="178104" y="672719"/>
                  </a:lnTo>
                  <a:lnTo>
                    <a:pt x="219621" y="693674"/>
                  </a:lnTo>
                  <a:lnTo>
                    <a:pt x="263994" y="709168"/>
                  </a:lnTo>
                  <a:lnTo>
                    <a:pt x="310794" y="718693"/>
                  </a:lnTo>
                  <a:lnTo>
                    <a:pt x="359587" y="721995"/>
                  </a:lnTo>
                  <a:lnTo>
                    <a:pt x="408381" y="718693"/>
                  </a:lnTo>
                  <a:lnTo>
                    <a:pt x="455180" y="709168"/>
                  </a:lnTo>
                  <a:lnTo>
                    <a:pt x="499567" y="693674"/>
                  </a:lnTo>
                  <a:lnTo>
                    <a:pt x="541083" y="672719"/>
                  </a:lnTo>
                  <a:lnTo>
                    <a:pt x="579374" y="646811"/>
                  </a:lnTo>
                  <a:lnTo>
                    <a:pt x="613918" y="616330"/>
                  </a:lnTo>
                  <a:lnTo>
                    <a:pt x="644271" y="581660"/>
                  </a:lnTo>
                  <a:lnTo>
                    <a:pt x="670052" y="543178"/>
                  </a:lnTo>
                  <a:lnTo>
                    <a:pt x="690880" y="501523"/>
                  </a:lnTo>
                  <a:lnTo>
                    <a:pt x="706374" y="456946"/>
                  </a:lnTo>
                  <a:lnTo>
                    <a:pt x="715899" y="409955"/>
                  </a:lnTo>
                  <a:lnTo>
                    <a:pt x="719201" y="361061"/>
                  </a:lnTo>
                  <a:lnTo>
                    <a:pt x="716026" y="313563"/>
                  </a:lnTo>
                  <a:lnTo>
                    <a:pt x="706882" y="267335"/>
                  </a:lnTo>
                  <a:lnTo>
                    <a:pt x="691769" y="222885"/>
                  </a:lnTo>
                  <a:lnTo>
                    <a:pt x="671195" y="180721"/>
                  </a:lnTo>
                  <a:lnTo>
                    <a:pt x="645033" y="141477"/>
                  </a:lnTo>
                  <a:lnTo>
                    <a:pt x="613918" y="105791"/>
                  </a:lnTo>
                  <a:lnTo>
                    <a:pt x="578231" y="74422"/>
                  </a:lnTo>
                  <a:lnTo>
                    <a:pt x="539165" y="48260"/>
                  </a:lnTo>
                  <a:lnTo>
                    <a:pt x="497205" y="27431"/>
                  </a:lnTo>
                  <a:lnTo>
                    <a:pt x="452920" y="12319"/>
                  </a:lnTo>
                  <a:lnTo>
                    <a:pt x="406857" y="3175"/>
                  </a:lnTo>
                  <a:lnTo>
                    <a:pt x="359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04088" y="234696"/>
              <a:ext cx="719455" cy="721995"/>
            </a:xfrm>
            <a:custGeom>
              <a:avLst/>
              <a:gdLst/>
              <a:ahLst/>
              <a:cxnLst/>
              <a:rect l="l" t="t" r="r" b="b"/>
              <a:pathLst>
                <a:path w="719455" h="721994">
                  <a:moveTo>
                    <a:pt x="0" y="361061"/>
                  </a:moveTo>
                  <a:lnTo>
                    <a:pt x="3276" y="312039"/>
                  </a:lnTo>
                  <a:lnTo>
                    <a:pt x="12839" y="265049"/>
                  </a:lnTo>
                  <a:lnTo>
                    <a:pt x="28257" y="220472"/>
                  </a:lnTo>
                  <a:lnTo>
                    <a:pt x="49098" y="178816"/>
                  </a:lnTo>
                  <a:lnTo>
                    <a:pt x="74930" y="140462"/>
                  </a:lnTo>
                  <a:lnTo>
                    <a:pt x="105321" y="105791"/>
                  </a:lnTo>
                  <a:lnTo>
                    <a:pt x="139852" y="75184"/>
                  </a:lnTo>
                  <a:lnTo>
                    <a:pt x="178104" y="49275"/>
                  </a:lnTo>
                  <a:lnTo>
                    <a:pt x="219621" y="28321"/>
                  </a:lnTo>
                  <a:lnTo>
                    <a:pt x="263994" y="12953"/>
                  </a:lnTo>
                  <a:lnTo>
                    <a:pt x="310794" y="3301"/>
                  </a:lnTo>
                  <a:lnTo>
                    <a:pt x="359587" y="0"/>
                  </a:lnTo>
                  <a:lnTo>
                    <a:pt x="406857" y="3175"/>
                  </a:lnTo>
                  <a:lnTo>
                    <a:pt x="452920" y="12319"/>
                  </a:lnTo>
                  <a:lnTo>
                    <a:pt x="497205" y="27431"/>
                  </a:lnTo>
                  <a:lnTo>
                    <a:pt x="539165" y="48260"/>
                  </a:lnTo>
                  <a:lnTo>
                    <a:pt x="578231" y="74422"/>
                  </a:lnTo>
                  <a:lnTo>
                    <a:pt x="613918" y="105791"/>
                  </a:lnTo>
                  <a:lnTo>
                    <a:pt x="645033" y="141477"/>
                  </a:lnTo>
                  <a:lnTo>
                    <a:pt x="671195" y="180721"/>
                  </a:lnTo>
                  <a:lnTo>
                    <a:pt x="691769" y="222885"/>
                  </a:lnTo>
                  <a:lnTo>
                    <a:pt x="706882" y="267335"/>
                  </a:lnTo>
                  <a:lnTo>
                    <a:pt x="716026" y="313563"/>
                  </a:lnTo>
                  <a:lnTo>
                    <a:pt x="719201" y="361061"/>
                  </a:lnTo>
                  <a:lnTo>
                    <a:pt x="715899" y="409955"/>
                  </a:lnTo>
                  <a:lnTo>
                    <a:pt x="706374" y="456946"/>
                  </a:lnTo>
                  <a:lnTo>
                    <a:pt x="690880" y="501523"/>
                  </a:lnTo>
                  <a:lnTo>
                    <a:pt x="670052" y="543178"/>
                  </a:lnTo>
                  <a:lnTo>
                    <a:pt x="644271" y="581660"/>
                  </a:lnTo>
                  <a:lnTo>
                    <a:pt x="613918" y="616330"/>
                  </a:lnTo>
                  <a:lnTo>
                    <a:pt x="579374" y="646811"/>
                  </a:lnTo>
                  <a:lnTo>
                    <a:pt x="541083" y="672719"/>
                  </a:lnTo>
                  <a:lnTo>
                    <a:pt x="499567" y="693674"/>
                  </a:lnTo>
                  <a:lnTo>
                    <a:pt x="455180" y="709168"/>
                  </a:lnTo>
                  <a:lnTo>
                    <a:pt x="408381" y="718693"/>
                  </a:lnTo>
                  <a:lnTo>
                    <a:pt x="359587" y="721995"/>
                  </a:lnTo>
                  <a:lnTo>
                    <a:pt x="310794" y="718693"/>
                  </a:lnTo>
                  <a:lnTo>
                    <a:pt x="263994" y="709168"/>
                  </a:lnTo>
                  <a:lnTo>
                    <a:pt x="219621" y="693674"/>
                  </a:lnTo>
                  <a:lnTo>
                    <a:pt x="178104" y="672719"/>
                  </a:lnTo>
                  <a:lnTo>
                    <a:pt x="139852" y="646811"/>
                  </a:lnTo>
                  <a:lnTo>
                    <a:pt x="105321" y="616330"/>
                  </a:lnTo>
                  <a:lnTo>
                    <a:pt x="74930" y="581660"/>
                  </a:lnTo>
                  <a:lnTo>
                    <a:pt x="49098" y="543178"/>
                  </a:lnTo>
                  <a:lnTo>
                    <a:pt x="28257" y="501523"/>
                  </a:lnTo>
                  <a:lnTo>
                    <a:pt x="12839" y="456946"/>
                  </a:lnTo>
                  <a:lnTo>
                    <a:pt x="3276" y="409955"/>
                  </a:lnTo>
                  <a:lnTo>
                    <a:pt x="0" y="361061"/>
                  </a:lnTo>
                  <a:close/>
                </a:path>
              </a:pathLst>
            </a:custGeom>
            <a:ln w="24384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0768" y="356616"/>
              <a:ext cx="505968" cy="505968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410969" y="382651"/>
            <a:ext cx="11727815" cy="376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100" dirty="0" err="1">
                <a:solidFill>
                  <a:srgbClr val="FFFFFF"/>
                </a:solidFill>
                <a:latin typeface="Tahoma"/>
                <a:cs typeface="Tahoma"/>
              </a:rPr>
              <a:t>Сопровождение</a:t>
            </a:r>
            <a:r>
              <a:rPr sz="2300" b="1" spc="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00" b="1" spc="80" dirty="0" err="1">
                <a:solidFill>
                  <a:srgbClr val="FFFFFF"/>
                </a:solidFill>
                <a:latin typeface="Tahoma"/>
                <a:cs typeface="Tahoma"/>
              </a:rPr>
              <a:t>деятельности</a:t>
            </a:r>
            <a:r>
              <a:rPr sz="2300" b="1" spc="1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00" b="1" spc="70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r>
              <a:rPr sz="2300" b="1" spc="1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ru-RU" sz="2300" b="1" spc="50" dirty="0">
                <a:solidFill>
                  <a:srgbClr val="FFFFFF"/>
                </a:solidFill>
                <a:latin typeface="Tahoma"/>
                <a:cs typeface="Tahoma"/>
              </a:rPr>
              <a:t>города Белгорода</a:t>
            </a:r>
            <a:endParaRPr sz="2300" dirty="0">
              <a:latin typeface="Tahoma"/>
              <a:cs typeface="Tahoma"/>
            </a:endParaRPr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36224" y="402089"/>
            <a:ext cx="410762" cy="410903"/>
          </a:xfrm>
          <a:prstGeom prst="rect">
            <a:avLst/>
          </a:prstGeom>
        </p:spPr>
      </p:pic>
      <p:grpSp>
        <p:nvGrpSpPr>
          <p:cNvPr id="26" name="object 26"/>
          <p:cNvGrpSpPr/>
          <p:nvPr/>
        </p:nvGrpSpPr>
        <p:grpSpPr>
          <a:xfrm>
            <a:off x="453961" y="1743265"/>
            <a:ext cx="5264150" cy="3685540"/>
            <a:chOff x="453961" y="1743265"/>
            <a:chExt cx="5264150" cy="3685540"/>
          </a:xfrm>
        </p:grpSpPr>
        <p:sp>
          <p:nvSpPr>
            <p:cNvPr id="27" name="object 27"/>
            <p:cNvSpPr/>
            <p:nvPr/>
          </p:nvSpPr>
          <p:spPr>
            <a:xfrm>
              <a:off x="457199" y="1746504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10" h="1042035">
                  <a:moveTo>
                    <a:pt x="4651883" y="0"/>
                  </a:moveTo>
                  <a:lnTo>
                    <a:pt x="0" y="0"/>
                  </a:lnTo>
                  <a:lnTo>
                    <a:pt x="0" y="1042035"/>
                  </a:lnTo>
                  <a:lnTo>
                    <a:pt x="4651883" y="1042035"/>
                  </a:lnTo>
                  <a:lnTo>
                    <a:pt x="5172329" y="520954"/>
                  </a:lnTo>
                  <a:lnTo>
                    <a:pt x="4651883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58723" y="1748028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10" h="1042035">
                  <a:moveTo>
                    <a:pt x="0" y="0"/>
                  </a:moveTo>
                  <a:lnTo>
                    <a:pt x="4651883" y="0"/>
                  </a:lnTo>
                  <a:lnTo>
                    <a:pt x="5172329" y="520954"/>
                  </a:lnTo>
                  <a:lnTo>
                    <a:pt x="4651883" y="1042035"/>
                  </a:lnTo>
                  <a:lnTo>
                    <a:pt x="0" y="1042035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57199" y="3057144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10" h="1039495">
                  <a:moveTo>
                    <a:pt x="4651883" y="0"/>
                  </a:moveTo>
                  <a:lnTo>
                    <a:pt x="0" y="0"/>
                  </a:lnTo>
                  <a:lnTo>
                    <a:pt x="0" y="1038987"/>
                  </a:lnTo>
                  <a:lnTo>
                    <a:pt x="4651883" y="1038987"/>
                  </a:lnTo>
                  <a:lnTo>
                    <a:pt x="5172329" y="519429"/>
                  </a:lnTo>
                  <a:lnTo>
                    <a:pt x="4651883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58723" y="3058668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10" h="1039495">
                  <a:moveTo>
                    <a:pt x="0" y="0"/>
                  </a:moveTo>
                  <a:lnTo>
                    <a:pt x="4651883" y="0"/>
                  </a:lnTo>
                  <a:lnTo>
                    <a:pt x="5172329" y="519429"/>
                  </a:lnTo>
                  <a:lnTo>
                    <a:pt x="4651883" y="1038987"/>
                  </a:lnTo>
                  <a:lnTo>
                    <a:pt x="0" y="1038987"/>
                  </a:lnTo>
                  <a:lnTo>
                    <a:pt x="0" y="0"/>
                  </a:lnTo>
                  <a:close/>
                </a:path>
              </a:pathLst>
            </a:custGeom>
            <a:ln w="9143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57199" y="4379976"/>
              <a:ext cx="5254625" cy="1042035"/>
            </a:xfrm>
            <a:custGeom>
              <a:avLst/>
              <a:gdLst/>
              <a:ahLst/>
              <a:cxnLst/>
              <a:rect l="l" t="t" r="r" b="b"/>
              <a:pathLst>
                <a:path w="5254625" h="1042035">
                  <a:moveTo>
                    <a:pt x="4734179" y="0"/>
                  </a:moveTo>
                  <a:lnTo>
                    <a:pt x="0" y="0"/>
                  </a:lnTo>
                  <a:lnTo>
                    <a:pt x="0" y="1042035"/>
                  </a:lnTo>
                  <a:lnTo>
                    <a:pt x="4734179" y="1042035"/>
                  </a:lnTo>
                  <a:lnTo>
                    <a:pt x="5254498" y="520953"/>
                  </a:lnTo>
                  <a:lnTo>
                    <a:pt x="473417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58723" y="4381500"/>
              <a:ext cx="5254625" cy="1042035"/>
            </a:xfrm>
            <a:custGeom>
              <a:avLst/>
              <a:gdLst/>
              <a:ahLst/>
              <a:cxnLst/>
              <a:rect l="l" t="t" r="r" b="b"/>
              <a:pathLst>
                <a:path w="5254625" h="1042035">
                  <a:moveTo>
                    <a:pt x="0" y="0"/>
                  </a:moveTo>
                  <a:lnTo>
                    <a:pt x="4734179" y="0"/>
                  </a:lnTo>
                  <a:lnTo>
                    <a:pt x="5254498" y="520953"/>
                  </a:lnTo>
                  <a:lnTo>
                    <a:pt x="4734179" y="1042034"/>
                  </a:lnTo>
                  <a:lnTo>
                    <a:pt x="0" y="1042034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677062" y="2034591"/>
            <a:ext cx="3379470" cy="4871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00"/>
              </a:lnSpc>
              <a:spcBef>
                <a:spcPts val="100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Встречи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клуба</a:t>
            </a:r>
            <a:r>
              <a:rPr sz="1400" b="1" spc="1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для</a:t>
            </a: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руководителей </a:t>
            </a:r>
            <a:r>
              <a:rPr sz="1400" b="1" spc="-25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01776" y="3164874"/>
            <a:ext cx="4668520" cy="51943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Выстраивание</a:t>
            </a:r>
            <a:r>
              <a:rPr sz="1400" b="1" spc="4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взаимодействия</a:t>
            </a:r>
            <a:r>
              <a:rPr sz="1400" b="1" spc="8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r>
              <a:rPr sz="1400" b="1" spc="48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с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партнерскими</a:t>
            </a:r>
            <a:r>
              <a:rPr sz="1400" b="1" spc="10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общественными</a:t>
            </a:r>
            <a:r>
              <a:rPr sz="1400" b="1" spc="12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организациями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53961" y="5693473"/>
            <a:ext cx="5264150" cy="1051560"/>
            <a:chOff x="453961" y="5693473"/>
            <a:chExt cx="5264150" cy="1051560"/>
          </a:xfrm>
        </p:grpSpPr>
        <p:sp>
          <p:nvSpPr>
            <p:cNvPr id="36" name="object 36"/>
            <p:cNvSpPr/>
            <p:nvPr/>
          </p:nvSpPr>
          <p:spPr>
            <a:xfrm>
              <a:off x="457199" y="5696712"/>
              <a:ext cx="5254625" cy="1042035"/>
            </a:xfrm>
            <a:custGeom>
              <a:avLst/>
              <a:gdLst/>
              <a:ahLst/>
              <a:cxnLst/>
              <a:rect l="l" t="t" r="r" b="b"/>
              <a:pathLst>
                <a:path w="5254625" h="1042034">
                  <a:moveTo>
                    <a:pt x="4734179" y="0"/>
                  </a:moveTo>
                  <a:lnTo>
                    <a:pt x="0" y="0"/>
                  </a:lnTo>
                  <a:lnTo>
                    <a:pt x="0" y="1042034"/>
                  </a:lnTo>
                  <a:lnTo>
                    <a:pt x="4734179" y="1042034"/>
                  </a:lnTo>
                  <a:lnTo>
                    <a:pt x="5254498" y="520953"/>
                  </a:lnTo>
                  <a:lnTo>
                    <a:pt x="473417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58723" y="5698236"/>
              <a:ext cx="5254625" cy="1042035"/>
            </a:xfrm>
            <a:custGeom>
              <a:avLst/>
              <a:gdLst/>
              <a:ahLst/>
              <a:cxnLst/>
              <a:rect l="l" t="t" r="r" b="b"/>
              <a:pathLst>
                <a:path w="5254625" h="1042034">
                  <a:moveTo>
                    <a:pt x="0" y="0"/>
                  </a:moveTo>
                  <a:lnTo>
                    <a:pt x="4734179" y="0"/>
                  </a:lnTo>
                  <a:lnTo>
                    <a:pt x="5254498" y="520953"/>
                  </a:lnTo>
                  <a:lnTo>
                    <a:pt x="4734179" y="1042034"/>
                  </a:lnTo>
                  <a:lnTo>
                    <a:pt x="0" y="1042034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623417" y="4477690"/>
            <a:ext cx="4276725" cy="763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10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Организация</a:t>
            </a:r>
            <a:r>
              <a:rPr sz="1400" b="1" spc="4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обучения</a:t>
            </a:r>
            <a:r>
              <a:rPr sz="1400" b="1" spc="459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руководителей</a:t>
            </a:r>
            <a:r>
              <a:rPr sz="1400" b="1" spc="409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Tahoma"/>
                <a:cs typeface="Tahoma"/>
              </a:rPr>
              <a:t>ВПК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на</a:t>
            </a:r>
            <a:r>
              <a:rPr sz="1400" b="1" spc="1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курсах</a:t>
            </a:r>
            <a:r>
              <a:rPr sz="1400" b="1" spc="2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повышения</a:t>
            </a:r>
            <a:r>
              <a:rPr sz="1400" b="1" spc="2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квалификации,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семинарах,</a:t>
            </a:r>
            <a:r>
              <a:rPr sz="1400" b="1" spc="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тренингах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0356" y="5802917"/>
            <a:ext cx="3304540" cy="51943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Мониторинг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эффективности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организации</a:t>
            </a:r>
            <a:r>
              <a:rPr sz="1400" b="1" spc="3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и</a:t>
            </a:r>
            <a:r>
              <a:rPr sz="1400" b="1" spc="3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деятельности</a:t>
            </a:r>
            <a:r>
              <a:rPr sz="1400" b="1" spc="3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9640633" y="1807273"/>
            <a:ext cx="5182235" cy="1051560"/>
            <a:chOff x="9640633" y="1807273"/>
            <a:chExt cx="5182235" cy="1051560"/>
          </a:xfrm>
        </p:grpSpPr>
        <p:sp>
          <p:nvSpPr>
            <p:cNvPr id="41" name="object 41"/>
            <p:cNvSpPr/>
            <p:nvPr/>
          </p:nvSpPr>
          <p:spPr>
            <a:xfrm>
              <a:off x="9643871" y="1810512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09" h="1042035">
                  <a:moveTo>
                    <a:pt x="5172329" y="0"/>
                  </a:moveTo>
                  <a:lnTo>
                    <a:pt x="520446" y="0"/>
                  </a:lnTo>
                  <a:lnTo>
                    <a:pt x="0" y="520953"/>
                  </a:lnTo>
                  <a:lnTo>
                    <a:pt x="520446" y="1042034"/>
                  </a:lnTo>
                  <a:lnTo>
                    <a:pt x="5172329" y="1042034"/>
                  </a:lnTo>
                  <a:lnTo>
                    <a:pt x="517232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645395" y="1812036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09" h="1042035">
                  <a:moveTo>
                    <a:pt x="5172329" y="1042034"/>
                  </a:moveTo>
                  <a:lnTo>
                    <a:pt x="520446" y="1042034"/>
                  </a:lnTo>
                  <a:lnTo>
                    <a:pt x="0" y="520953"/>
                  </a:lnTo>
                  <a:lnTo>
                    <a:pt x="520446" y="0"/>
                  </a:lnTo>
                  <a:lnTo>
                    <a:pt x="5172329" y="0"/>
                  </a:lnTo>
                  <a:lnTo>
                    <a:pt x="5172329" y="1042034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10210800" y="2151710"/>
            <a:ext cx="4301236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95"/>
              </a:spcBef>
            </a:pPr>
            <a:r>
              <a:rPr b="1" spc="50" dirty="0">
                <a:solidFill>
                  <a:srgbClr val="FFFFFF"/>
                </a:solidFill>
                <a:latin typeface="Tahoma"/>
                <a:cs typeface="Tahoma"/>
              </a:rPr>
              <a:t>Единый</a:t>
            </a:r>
            <a:r>
              <a:rPr b="1" spc="1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dirty="0">
                <a:solidFill>
                  <a:srgbClr val="FFFFFF"/>
                </a:solidFill>
                <a:latin typeface="Tahoma"/>
                <a:cs typeface="Tahoma"/>
              </a:rPr>
              <a:t>календарь</a:t>
            </a:r>
            <a:r>
              <a:rPr b="1" spc="1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spc="55" dirty="0">
                <a:solidFill>
                  <a:srgbClr val="FFFFFF"/>
                </a:solidFill>
                <a:latin typeface="Tahoma"/>
                <a:cs typeface="Tahoma"/>
              </a:rPr>
              <a:t>мероприятий</a:t>
            </a:r>
            <a:r>
              <a:rPr b="1" spc="1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spc="-25" dirty="0">
                <a:solidFill>
                  <a:srgbClr val="FFFFFF"/>
                </a:solidFill>
                <a:latin typeface="Tahoma"/>
                <a:cs typeface="Tahoma"/>
              </a:rPr>
              <a:t>ВПК</a:t>
            </a:r>
            <a:endParaRPr dirty="0">
              <a:latin typeface="Tahoma"/>
              <a:cs typeface="Tahoma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9640633" y="3081337"/>
            <a:ext cx="5182235" cy="2356485"/>
            <a:chOff x="9640633" y="3081337"/>
            <a:chExt cx="5182235" cy="2356485"/>
          </a:xfrm>
        </p:grpSpPr>
        <p:sp>
          <p:nvSpPr>
            <p:cNvPr id="45" name="object 45"/>
            <p:cNvSpPr/>
            <p:nvPr/>
          </p:nvSpPr>
          <p:spPr>
            <a:xfrm>
              <a:off x="9643871" y="3084576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09" h="1039495">
                  <a:moveTo>
                    <a:pt x="5172329" y="0"/>
                  </a:moveTo>
                  <a:lnTo>
                    <a:pt x="520446" y="0"/>
                  </a:lnTo>
                  <a:lnTo>
                    <a:pt x="0" y="519430"/>
                  </a:lnTo>
                  <a:lnTo>
                    <a:pt x="520446" y="1038987"/>
                  </a:lnTo>
                  <a:lnTo>
                    <a:pt x="5172329" y="1038987"/>
                  </a:lnTo>
                  <a:lnTo>
                    <a:pt x="517232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pPr algn="r"/>
              <a:r>
                <a:rPr lang="ru-RU" b="1" dirty="0">
                  <a:solidFill>
                    <a:srgbClr val="FFFFFF"/>
                  </a:solidFill>
                  <a:latin typeface="Tahoma"/>
                  <a:cs typeface="Tahoma"/>
                </a:rPr>
                <a:t>        </a:t>
              </a:r>
            </a:p>
            <a:p>
              <a:pPr algn="r"/>
              <a:r>
                <a:rPr lang="ru-RU" b="1" dirty="0">
                  <a:solidFill>
                    <a:srgbClr val="FFFFFF"/>
                  </a:solidFill>
                  <a:latin typeface="Tahoma"/>
                  <a:cs typeface="Tahoma"/>
                </a:rPr>
                <a:t> Участие</a:t>
              </a:r>
              <a:r>
                <a:rPr lang="ru-RU" b="1" spc="215" dirty="0">
                  <a:solidFill>
                    <a:srgbClr val="FFFFFF"/>
                  </a:solidFill>
                  <a:latin typeface="Tahoma"/>
                  <a:cs typeface="Tahoma"/>
                </a:rPr>
                <a:t> </a:t>
              </a:r>
              <a:r>
                <a:rPr lang="ru-RU" b="1" dirty="0">
                  <a:solidFill>
                    <a:srgbClr val="FFFFFF"/>
                  </a:solidFill>
                  <a:latin typeface="Tahoma"/>
                  <a:cs typeface="Tahoma"/>
                </a:rPr>
                <a:t>в</a:t>
              </a:r>
              <a:r>
                <a:rPr lang="ru-RU" b="1" spc="210" dirty="0">
                  <a:solidFill>
                    <a:srgbClr val="FFFFFF"/>
                  </a:solidFill>
                  <a:latin typeface="Tahoma"/>
                  <a:cs typeface="Tahoma"/>
                </a:rPr>
                <a:t> городских акциях</a:t>
              </a:r>
              <a:endParaRPr dirty="0"/>
            </a:p>
          </p:txBody>
        </p:sp>
        <p:sp>
          <p:nvSpPr>
            <p:cNvPr id="46" name="object 46"/>
            <p:cNvSpPr/>
            <p:nvPr/>
          </p:nvSpPr>
          <p:spPr>
            <a:xfrm>
              <a:off x="9645395" y="3086100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09" h="1039495">
                  <a:moveTo>
                    <a:pt x="5172329" y="1038987"/>
                  </a:moveTo>
                  <a:lnTo>
                    <a:pt x="520446" y="1038987"/>
                  </a:lnTo>
                  <a:lnTo>
                    <a:pt x="0" y="519430"/>
                  </a:lnTo>
                  <a:lnTo>
                    <a:pt x="520446" y="0"/>
                  </a:lnTo>
                  <a:lnTo>
                    <a:pt x="5172329" y="0"/>
                  </a:lnTo>
                  <a:lnTo>
                    <a:pt x="5172329" y="1038987"/>
                  </a:lnTo>
                  <a:close/>
                </a:path>
              </a:pathLst>
            </a:custGeom>
            <a:ln w="9143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643871" y="4389120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09" h="1042035">
                  <a:moveTo>
                    <a:pt x="5172329" y="0"/>
                  </a:moveTo>
                  <a:lnTo>
                    <a:pt x="520446" y="0"/>
                  </a:lnTo>
                  <a:lnTo>
                    <a:pt x="0" y="520954"/>
                  </a:lnTo>
                  <a:lnTo>
                    <a:pt x="520446" y="1042035"/>
                  </a:lnTo>
                  <a:lnTo>
                    <a:pt x="5172329" y="1042035"/>
                  </a:lnTo>
                  <a:lnTo>
                    <a:pt x="517232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645395" y="4390644"/>
              <a:ext cx="5172710" cy="1042035"/>
            </a:xfrm>
            <a:custGeom>
              <a:avLst/>
              <a:gdLst/>
              <a:ahLst/>
              <a:cxnLst/>
              <a:rect l="l" t="t" r="r" b="b"/>
              <a:pathLst>
                <a:path w="5172709" h="1042035">
                  <a:moveTo>
                    <a:pt x="5172329" y="1042035"/>
                  </a:moveTo>
                  <a:lnTo>
                    <a:pt x="520446" y="1042035"/>
                  </a:lnTo>
                  <a:lnTo>
                    <a:pt x="0" y="520953"/>
                  </a:lnTo>
                  <a:lnTo>
                    <a:pt x="520446" y="0"/>
                  </a:lnTo>
                  <a:lnTo>
                    <a:pt x="5172329" y="0"/>
                  </a:lnTo>
                  <a:lnTo>
                    <a:pt x="5172329" y="1042035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10789666" y="4477004"/>
            <a:ext cx="3722370" cy="878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8125" marR="5080" indent="-226060" algn="r">
              <a:lnSpc>
                <a:spcPct val="100000"/>
              </a:lnSpc>
              <a:spcBef>
                <a:spcPts val="90"/>
              </a:spcBef>
            </a:pP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Участие</a:t>
            </a:r>
            <a:r>
              <a:rPr sz="1400" b="1" spc="2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в</a:t>
            </a:r>
            <a:r>
              <a:rPr sz="1400" b="1" spc="2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мероприятиях</a:t>
            </a:r>
            <a:r>
              <a:rPr sz="1400" b="1" spc="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партнерских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общественных</a:t>
            </a:r>
            <a:r>
              <a:rPr sz="1400" b="1" spc="55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организаций, </a:t>
            </a:r>
            <a:r>
              <a:rPr sz="1400" b="1" spc="10" dirty="0">
                <a:solidFill>
                  <a:srgbClr val="FFFFFF"/>
                </a:solidFill>
                <a:latin typeface="Tahoma"/>
                <a:cs typeface="Tahoma"/>
              </a:rPr>
              <a:t>обеспечивающих</a:t>
            </a:r>
            <a:r>
              <a:rPr sz="1400" b="1" spc="3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ahoma"/>
                <a:cs typeface="Tahoma"/>
              </a:rPr>
              <a:t>наставничество</a:t>
            </a:r>
            <a:r>
              <a:rPr sz="1400" b="1" spc="2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и </a:t>
            </a:r>
            <a:r>
              <a:rPr sz="1400" b="1" dirty="0">
                <a:solidFill>
                  <a:srgbClr val="FFFFFF"/>
                </a:solidFill>
                <a:latin typeface="Tahoma"/>
                <a:cs typeface="Tahoma"/>
              </a:rPr>
              <a:t>преемственность</a:t>
            </a:r>
            <a:r>
              <a:rPr sz="1400" b="1" spc="140" dirty="0">
                <a:solidFill>
                  <a:srgbClr val="FFFFFF"/>
                </a:solidFill>
                <a:latin typeface="Tahoma"/>
                <a:cs typeface="Tahoma"/>
              </a:rPr>
              <a:t>  </a:t>
            </a:r>
            <a:r>
              <a:rPr sz="1400" b="1" spc="-10" dirty="0">
                <a:solidFill>
                  <a:srgbClr val="FFFFFF"/>
                </a:solidFill>
                <a:latin typeface="Tahoma"/>
                <a:cs typeface="Tahoma"/>
              </a:rPr>
              <a:t>поколений</a:t>
            </a:r>
            <a:endParaRPr sz="1400" dirty="0">
              <a:latin typeface="Tahoma"/>
              <a:cs typeface="Tahoma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9640633" y="5708713"/>
            <a:ext cx="5182235" cy="1049020"/>
            <a:chOff x="9640633" y="5708713"/>
            <a:chExt cx="5182235" cy="1049020"/>
          </a:xfrm>
        </p:grpSpPr>
        <p:sp>
          <p:nvSpPr>
            <p:cNvPr id="52" name="object 52"/>
            <p:cNvSpPr/>
            <p:nvPr/>
          </p:nvSpPr>
          <p:spPr>
            <a:xfrm>
              <a:off x="9643871" y="5711952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09" h="1039495">
                  <a:moveTo>
                    <a:pt x="5172329" y="0"/>
                  </a:moveTo>
                  <a:lnTo>
                    <a:pt x="520446" y="0"/>
                  </a:lnTo>
                  <a:lnTo>
                    <a:pt x="0" y="519429"/>
                  </a:lnTo>
                  <a:lnTo>
                    <a:pt x="520446" y="1038987"/>
                  </a:lnTo>
                  <a:lnTo>
                    <a:pt x="5172329" y="1038987"/>
                  </a:lnTo>
                  <a:lnTo>
                    <a:pt x="5172329" y="0"/>
                  </a:lnTo>
                  <a:close/>
                </a:path>
              </a:pathLst>
            </a:custGeom>
            <a:solidFill>
              <a:srgbClr val="0068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645395" y="5713476"/>
              <a:ext cx="5172710" cy="1039494"/>
            </a:xfrm>
            <a:custGeom>
              <a:avLst/>
              <a:gdLst/>
              <a:ahLst/>
              <a:cxnLst/>
              <a:rect l="l" t="t" r="r" b="b"/>
              <a:pathLst>
                <a:path w="5172709" h="1039495">
                  <a:moveTo>
                    <a:pt x="5172329" y="1038987"/>
                  </a:moveTo>
                  <a:lnTo>
                    <a:pt x="520446" y="1038987"/>
                  </a:lnTo>
                  <a:lnTo>
                    <a:pt x="0" y="519429"/>
                  </a:lnTo>
                  <a:lnTo>
                    <a:pt x="520446" y="0"/>
                  </a:lnTo>
                  <a:lnTo>
                    <a:pt x="5172329" y="0"/>
                  </a:lnTo>
                  <a:lnTo>
                    <a:pt x="5172329" y="1038987"/>
                  </a:lnTo>
                  <a:close/>
                </a:path>
              </a:pathLst>
            </a:custGeom>
            <a:ln w="9144">
              <a:solidFill>
                <a:srgbClr val="0068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10299700" y="6053171"/>
            <a:ext cx="4136524" cy="3013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1620" algn="r">
              <a:lnSpc>
                <a:spcPct val="115700"/>
              </a:lnSpc>
              <a:spcBef>
                <a:spcPts val="100"/>
              </a:spcBef>
            </a:pPr>
            <a:r>
              <a:rPr b="1" dirty="0">
                <a:solidFill>
                  <a:srgbClr val="FFFFFF"/>
                </a:solidFill>
                <a:latin typeface="Tahoma"/>
                <a:cs typeface="Tahoma"/>
              </a:rPr>
              <a:t>Участие</a:t>
            </a:r>
            <a:r>
              <a:rPr b="1" spc="1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dirty="0">
                <a:solidFill>
                  <a:srgbClr val="FFFFFF"/>
                </a:solidFill>
                <a:latin typeface="Tahoma"/>
                <a:cs typeface="Tahoma"/>
              </a:rPr>
              <a:t>в</a:t>
            </a:r>
            <a:r>
              <a:rPr b="1" spc="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dirty="0">
                <a:solidFill>
                  <a:srgbClr val="FFFFFF"/>
                </a:solidFill>
                <a:latin typeface="Tahoma"/>
                <a:cs typeface="Tahoma"/>
              </a:rPr>
              <a:t>игре</a:t>
            </a:r>
            <a:r>
              <a:rPr b="1" spc="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dirty="0">
                <a:solidFill>
                  <a:srgbClr val="FFFFFF"/>
                </a:solidFill>
                <a:latin typeface="Tahoma"/>
                <a:cs typeface="Tahoma"/>
              </a:rPr>
              <a:t>«Зарница</a:t>
            </a:r>
            <a:r>
              <a:rPr b="1" spc="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b="1" spc="-45" dirty="0">
                <a:solidFill>
                  <a:srgbClr val="FFFFFF"/>
                </a:solidFill>
                <a:latin typeface="Tahoma"/>
                <a:cs typeface="Tahoma"/>
              </a:rPr>
              <a:t>2.0»</a:t>
            </a:r>
            <a:endParaRPr dirty="0">
              <a:latin typeface="Tahoma"/>
              <a:cs typeface="Tahoma"/>
            </a:endParaRPr>
          </a:p>
        </p:txBody>
      </p:sp>
      <p:pic>
        <p:nvPicPr>
          <p:cNvPr id="55" name="object 5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85944" y="1322832"/>
            <a:ext cx="5324856" cy="5379720"/>
          </a:xfrm>
          <a:prstGeom prst="rect">
            <a:avLst/>
          </a:prstGeom>
        </p:spPr>
      </p:pic>
      <p:sp>
        <p:nvSpPr>
          <p:cNvPr id="56" name="object 56"/>
          <p:cNvSpPr txBox="1"/>
          <p:nvPr/>
        </p:nvSpPr>
        <p:spPr>
          <a:xfrm>
            <a:off x="6038850" y="3573526"/>
            <a:ext cx="3007995" cy="606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2290"/>
              </a:lnSpc>
              <a:spcBef>
                <a:spcPts val="90"/>
              </a:spcBef>
            </a:pPr>
            <a:r>
              <a:rPr sz="2000" b="1" spc="-10" dirty="0">
                <a:solidFill>
                  <a:srgbClr val="C00000"/>
                </a:solidFill>
                <a:latin typeface="Tahoma"/>
                <a:cs typeface="Tahoma"/>
              </a:rPr>
              <a:t>События</a:t>
            </a:r>
            <a:endParaRPr sz="2000" dirty="0">
              <a:latin typeface="Tahoma"/>
              <a:cs typeface="Tahoma"/>
            </a:endParaRPr>
          </a:p>
          <a:p>
            <a:pPr algn="ctr">
              <a:lnSpc>
                <a:spcPts val="2290"/>
              </a:lnSpc>
            </a:pPr>
            <a:r>
              <a:rPr sz="2000" b="1" spc="6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ahoma"/>
                <a:cs typeface="Tahoma"/>
              </a:rPr>
              <a:t>ВПК</a:t>
            </a:r>
            <a:r>
              <a:rPr sz="2000" b="1" spc="8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90727" y="1207008"/>
            <a:ext cx="3757929" cy="435609"/>
          </a:xfrm>
          <a:custGeom>
            <a:avLst/>
            <a:gdLst/>
            <a:ahLst/>
            <a:cxnLst/>
            <a:rect l="l" t="t" r="r" b="b"/>
            <a:pathLst>
              <a:path w="3757929" h="435610">
                <a:moveTo>
                  <a:pt x="0" y="72643"/>
                </a:moveTo>
                <a:lnTo>
                  <a:pt x="5689" y="44323"/>
                </a:lnTo>
                <a:lnTo>
                  <a:pt x="21221" y="21208"/>
                </a:lnTo>
                <a:lnTo>
                  <a:pt x="44246" y="5714"/>
                </a:lnTo>
                <a:lnTo>
                  <a:pt x="72440" y="0"/>
                </a:lnTo>
                <a:lnTo>
                  <a:pt x="3685286" y="0"/>
                </a:lnTo>
                <a:lnTo>
                  <a:pt x="3725418" y="12191"/>
                </a:lnTo>
                <a:lnTo>
                  <a:pt x="3752215" y="44830"/>
                </a:lnTo>
                <a:lnTo>
                  <a:pt x="3757676" y="72643"/>
                </a:lnTo>
                <a:lnTo>
                  <a:pt x="3757676" y="362965"/>
                </a:lnTo>
                <a:lnTo>
                  <a:pt x="3752088" y="391286"/>
                </a:lnTo>
                <a:lnTo>
                  <a:pt x="3736467" y="414274"/>
                </a:lnTo>
                <a:lnTo>
                  <a:pt x="3713480" y="429894"/>
                </a:lnTo>
                <a:lnTo>
                  <a:pt x="3685286" y="435609"/>
                </a:lnTo>
                <a:lnTo>
                  <a:pt x="72440" y="435609"/>
                </a:lnTo>
                <a:lnTo>
                  <a:pt x="44246" y="429894"/>
                </a:lnTo>
                <a:lnTo>
                  <a:pt x="21221" y="414274"/>
                </a:lnTo>
                <a:lnTo>
                  <a:pt x="5689" y="391286"/>
                </a:lnTo>
                <a:lnTo>
                  <a:pt x="0" y="362965"/>
                </a:lnTo>
                <a:lnTo>
                  <a:pt x="0" y="72643"/>
                </a:lnTo>
                <a:close/>
              </a:path>
            </a:pathLst>
          </a:custGeom>
          <a:ln w="18288">
            <a:solidFill>
              <a:srgbClr val="3D6D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562152" y="1230249"/>
            <a:ext cx="3578225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00" b="1" spc="50" dirty="0">
                <a:solidFill>
                  <a:srgbClr val="C00000"/>
                </a:solidFill>
                <a:latin typeface="Tahoma"/>
                <a:cs typeface="Tahoma"/>
              </a:rPr>
              <a:t>Для</a:t>
            </a:r>
            <a:r>
              <a:rPr sz="2100" b="1" spc="-2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100" b="1" spc="60" dirty="0">
                <a:solidFill>
                  <a:srgbClr val="C00000"/>
                </a:solidFill>
                <a:latin typeface="Tahoma"/>
                <a:cs typeface="Tahoma"/>
              </a:rPr>
              <a:t>руководителей</a:t>
            </a:r>
            <a:r>
              <a:rPr sz="2100" b="1" spc="-1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100" b="1" spc="30" dirty="0">
                <a:solidFill>
                  <a:srgbClr val="C00000"/>
                </a:solidFill>
                <a:latin typeface="Tahoma"/>
                <a:cs typeface="Tahoma"/>
              </a:rPr>
              <a:t>ВПК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0756392" y="1207008"/>
            <a:ext cx="3757929" cy="435609"/>
          </a:xfrm>
          <a:custGeom>
            <a:avLst/>
            <a:gdLst/>
            <a:ahLst/>
            <a:cxnLst/>
            <a:rect l="l" t="t" r="r" b="b"/>
            <a:pathLst>
              <a:path w="3757930" h="435610">
                <a:moveTo>
                  <a:pt x="0" y="72643"/>
                </a:moveTo>
                <a:lnTo>
                  <a:pt x="5714" y="44323"/>
                </a:lnTo>
                <a:lnTo>
                  <a:pt x="21208" y="21208"/>
                </a:lnTo>
                <a:lnTo>
                  <a:pt x="44196" y="5714"/>
                </a:lnTo>
                <a:lnTo>
                  <a:pt x="72389" y="0"/>
                </a:lnTo>
                <a:lnTo>
                  <a:pt x="3685286" y="0"/>
                </a:lnTo>
                <a:lnTo>
                  <a:pt x="3725417" y="12191"/>
                </a:lnTo>
                <a:lnTo>
                  <a:pt x="3752215" y="44830"/>
                </a:lnTo>
                <a:lnTo>
                  <a:pt x="3757675" y="72643"/>
                </a:lnTo>
                <a:lnTo>
                  <a:pt x="3757675" y="362965"/>
                </a:lnTo>
                <a:lnTo>
                  <a:pt x="3752088" y="391286"/>
                </a:lnTo>
                <a:lnTo>
                  <a:pt x="3736467" y="414274"/>
                </a:lnTo>
                <a:lnTo>
                  <a:pt x="3713479" y="429894"/>
                </a:lnTo>
                <a:lnTo>
                  <a:pt x="3685286" y="435609"/>
                </a:lnTo>
                <a:lnTo>
                  <a:pt x="72389" y="435609"/>
                </a:lnTo>
                <a:lnTo>
                  <a:pt x="44196" y="429894"/>
                </a:lnTo>
                <a:lnTo>
                  <a:pt x="21208" y="414274"/>
                </a:lnTo>
                <a:lnTo>
                  <a:pt x="5714" y="391286"/>
                </a:lnTo>
                <a:lnTo>
                  <a:pt x="0" y="362965"/>
                </a:lnTo>
                <a:lnTo>
                  <a:pt x="0" y="72643"/>
                </a:lnTo>
                <a:close/>
              </a:path>
            </a:pathLst>
          </a:custGeom>
          <a:ln w="18288">
            <a:solidFill>
              <a:srgbClr val="3D6D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0984230" y="1209548"/>
            <a:ext cx="3340735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00" b="1" spc="50" dirty="0">
                <a:solidFill>
                  <a:srgbClr val="C00000"/>
                </a:solidFill>
                <a:latin typeface="Tahoma"/>
                <a:cs typeface="Tahoma"/>
              </a:rPr>
              <a:t>Для</a:t>
            </a:r>
            <a:r>
              <a:rPr sz="2100" b="1" spc="17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C00000"/>
                </a:solidFill>
                <a:latin typeface="Tahoma"/>
                <a:cs typeface="Tahoma"/>
              </a:rPr>
              <a:t>обучающихся</a:t>
            </a:r>
            <a:r>
              <a:rPr sz="2100" b="1" spc="16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100" b="1" spc="30" dirty="0">
                <a:solidFill>
                  <a:srgbClr val="C00000"/>
                </a:solidFill>
                <a:latin typeface="Tahoma"/>
                <a:cs typeface="Tahoma"/>
              </a:rPr>
              <a:t>ВПК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49" name="object 28">
            <a:extLst>
              <a:ext uri="{FF2B5EF4-FFF2-40B4-BE49-F238E27FC236}">
                <a16:creationId xmlns:a16="http://schemas.microsoft.com/office/drawing/2014/main" id="{BDC6C3EA-8C39-4464-B19D-7514A0DB9AF9}"/>
              </a:ext>
            </a:extLst>
          </p:cNvPr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6</a:t>
            </a:fld>
            <a:endParaRPr sz="1200" dirty="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3579988" y="8083550"/>
            <a:ext cx="7953022" cy="1256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4000" spc="95" dirty="0">
                <a:solidFill>
                  <a:srgbClr val="053762"/>
                </a:solidFill>
                <a:latin typeface="Tahoma"/>
                <a:cs typeface="Tahoma"/>
              </a:rPr>
              <a:t>Страничка в ВК </a:t>
            </a: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4000" spc="95" dirty="0">
                <a:solidFill>
                  <a:srgbClr val="053762"/>
                </a:solidFill>
                <a:latin typeface="Tahoma"/>
                <a:cs typeface="Tahoma"/>
              </a:rPr>
              <a:t>ВПК «Барс»</a:t>
            </a:r>
            <a:r>
              <a:rPr sz="4000" spc="-385" dirty="0">
                <a:solidFill>
                  <a:srgbClr val="053762"/>
                </a:solidFill>
                <a:latin typeface="Tahoma"/>
                <a:cs typeface="Tahoma"/>
              </a:rPr>
              <a:t> </a:t>
            </a:r>
            <a:r>
              <a:rPr lang="en-US" sz="4000" spc="114" dirty="0">
                <a:solidFill>
                  <a:srgbClr val="053762"/>
                </a:solidFill>
                <a:latin typeface="Tahoma"/>
                <a:cs typeface="Tahoma"/>
              </a:rPr>
              <a:t>vk.com/bars_031</a:t>
            </a:r>
            <a:r>
              <a:rPr lang="ru-RU" sz="4000" spc="114" dirty="0">
                <a:solidFill>
                  <a:srgbClr val="053762"/>
                </a:solidFill>
                <a:latin typeface="Tahoma"/>
                <a:cs typeface="Tahoma"/>
              </a:rPr>
              <a:t>   </a:t>
            </a:r>
            <a:r>
              <a:rPr lang="ru-RU" sz="1800" spc="114" dirty="0">
                <a:solidFill>
                  <a:srgbClr val="053762"/>
                </a:solidFill>
                <a:latin typeface="Tahoma"/>
                <a:cs typeface="Tahoma"/>
              </a:rPr>
              <a:t> 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585568" y="10284469"/>
            <a:ext cx="17399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0" dirty="0">
                <a:latin typeface="Arial MT"/>
                <a:cs typeface="Arial MT"/>
              </a:rPr>
              <a:t>7</a:t>
            </a:fld>
            <a:endParaRPr sz="1200">
              <a:latin typeface="Arial MT"/>
              <a:cs typeface="Arial MT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98639C2E-98E1-40AE-9ED4-E7D2355CD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278" y="311150"/>
            <a:ext cx="5390443" cy="7626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</TotalTime>
  <Words>857</Words>
  <Application>Microsoft Office PowerPoint</Application>
  <PresentationFormat>Произвольный</PresentationFormat>
  <Paragraphs>142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Yu Gothic UI</vt:lpstr>
      <vt:lpstr>Arial</vt:lpstr>
      <vt:lpstr>Arial Black</vt:lpstr>
      <vt:lpstr>Arial MT</vt:lpstr>
      <vt:lpstr>Calibri</vt:lpstr>
      <vt:lpstr>Courier New</vt:lpstr>
      <vt:lpstr>Tahoma</vt:lpstr>
      <vt:lpstr>Trebuchet MS</vt:lpstr>
      <vt:lpstr>Wingdings</vt:lpstr>
      <vt:lpstr>Wingdings 3</vt:lpstr>
      <vt:lpstr>Аспект</vt:lpstr>
      <vt:lpstr>«Военно-патриотический клуб в школе как одно из направлений патриотического воспитания подрастающего поколения»</vt:lpstr>
      <vt:lpstr>«Мы должны строить своё будущее на прочном фундаменте. И такой фундамент – это патриотизм. Мы, как бы долго ни обсуждали, что может быть фундаментом, прочным моральным основанием для нашей страны, ничего другого всё равно не придумаем…» В.В. Путин  </vt:lpstr>
      <vt:lpstr>Презентация PowerPoint</vt:lpstr>
      <vt:lpstr>Деятельность военно-патриотического клуба</vt:lpstr>
      <vt:lpstr>Виды деятельности военно-патриотического клуба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WorkStation07</cp:lastModifiedBy>
  <cp:revision>23</cp:revision>
  <dcterms:created xsi:type="dcterms:W3CDTF">2025-02-08T13:01:45Z</dcterms:created>
  <dcterms:modified xsi:type="dcterms:W3CDTF">2025-02-13T07:23:04Z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2025-02-08T00:00:00Z</vt:filetime>
  </property>
  <property fmtid="{D5CDD505-2E9C-101B-9397-08002B2CF9AE}" pid="5" name="Producer">
    <vt:lpwstr>www.ilovepdf.com</vt:lpwstr>
  </property>
</Properties>
</file>